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6"/>
  </p:notesMasterIdLst>
  <p:sldIdLst>
    <p:sldId id="259" r:id="rId6"/>
    <p:sldId id="478" r:id="rId7"/>
    <p:sldId id="469" r:id="rId8"/>
    <p:sldId id="487" r:id="rId9"/>
    <p:sldId id="264" r:id="rId10"/>
    <p:sldId id="452" r:id="rId11"/>
    <p:sldId id="485" r:id="rId12"/>
    <p:sldId id="465" r:id="rId13"/>
    <p:sldId id="486" r:id="rId14"/>
    <p:sldId id="462" r:id="rId15"/>
    <p:sldId id="468" r:id="rId16"/>
    <p:sldId id="474" r:id="rId17"/>
    <p:sldId id="480" r:id="rId18"/>
    <p:sldId id="467" r:id="rId19"/>
    <p:sldId id="481" r:id="rId20"/>
    <p:sldId id="470" r:id="rId21"/>
    <p:sldId id="479" r:id="rId22"/>
    <p:sldId id="483" r:id="rId23"/>
    <p:sldId id="455" r:id="rId24"/>
    <p:sldId id="44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0864" autoAdjust="0"/>
  </p:normalViewPr>
  <p:slideViewPr>
    <p:cSldViewPr snapToGrid="0">
      <p:cViewPr varScale="1">
        <p:scale>
          <a:sx n="40" d="100"/>
          <a:sy n="40" d="100"/>
        </p:scale>
        <p:origin x="16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BD712C-FFF1-410A-AFFE-2EF7871C995F}" type="doc">
      <dgm:prSet loTypeId="urn:microsoft.com/office/officeart/2018/2/layout/IconVerticalSolidList" loCatId="icon" qsTypeId="urn:microsoft.com/office/officeart/2005/8/quickstyle/simple1" qsCatId="simple" csTypeId="urn:microsoft.com/office/officeart/2018/5/colors/Iconchunking_neutralicontext_accent5_2" csCatId="accent5" phldr="1"/>
      <dgm:spPr/>
      <dgm:t>
        <a:bodyPr/>
        <a:lstStyle/>
        <a:p>
          <a:endParaRPr lang="en-US"/>
        </a:p>
      </dgm:t>
    </dgm:pt>
    <dgm:pt modelId="{03C09187-2D94-4A11-9643-709302BA94E4}">
      <dgm:prSet/>
      <dgm:spPr/>
      <dgm:t>
        <a:bodyPr/>
        <a:lstStyle/>
        <a:p>
          <a:r>
            <a:rPr lang="en-GB" dirty="0"/>
            <a:t>establishing relationships  </a:t>
          </a:r>
          <a:endParaRPr lang="en-US" dirty="0"/>
        </a:p>
      </dgm:t>
    </dgm:pt>
    <dgm:pt modelId="{594B764F-86C5-4D6B-9785-9CC9D9A9DDB6}" type="parTrans" cxnId="{B7D55DAB-764F-4315-9017-AE763A4BFF8E}">
      <dgm:prSet/>
      <dgm:spPr/>
      <dgm:t>
        <a:bodyPr/>
        <a:lstStyle/>
        <a:p>
          <a:endParaRPr lang="en-US"/>
        </a:p>
      </dgm:t>
    </dgm:pt>
    <dgm:pt modelId="{AD6035A6-8EFA-4A12-A2E1-003C282334B1}" type="sibTrans" cxnId="{B7D55DAB-764F-4315-9017-AE763A4BFF8E}">
      <dgm:prSet/>
      <dgm:spPr/>
      <dgm:t>
        <a:bodyPr/>
        <a:lstStyle/>
        <a:p>
          <a:endParaRPr lang="en-US"/>
        </a:p>
      </dgm:t>
    </dgm:pt>
    <dgm:pt modelId="{A9E7E8CB-2BEA-4C76-990E-1F643A3DA167}">
      <dgm:prSet/>
      <dgm:spPr/>
      <dgm:t>
        <a:bodyPr/>
        <a:lstStyle/>
        <a:p>
          <a:r>
            <a:rPr lang="en-GB"/>
            <a:t>sharing information </a:t>
          </a:r>
          <a:endParaRPr lang="en-US"/>
        </a:p>
      </dgm:t>
    </dgm:pt>
    <dgm:pt modelId="{D20ADA53-B18F-4B91-8F63-E3D0B5918B2C}" type="parTrans" cxnId="{756D646D-FF1C-4702-BD6C-E21F76779E68}">
      <dgm:prSet/>
      <dgm:spPr/>
      <dgm:t>
        <a:bodyPr/>
        <a:lstStyle/>
        <a:p>
          <a:endParaRPr lang="en-US"/>
        </a:p>
      </dgm:t>
    </dgm:pt>
    <dgm:pt modelId="{BEB23B8B-DD96-408E-9A32-5F644227021C}" type="sibTrans" cxnId="{756D646D-FF1C-4702-BD6C-E21F76779E68}">
      <dgm:prSet/>
      <dgm:spPr/>
      <dgm:t>
        <a:bodyPr/>
        <a:lstStyle/>
        <a:p>
          <a:endParaRPr lang="en-US"/>
        </a:p>
      </dgm:t>
    </dgm:pt>
    <dgm:pt modelId="{19C6208F-A473-45AC-82DE-C8663A150C51}">
      <dgm:prSet/>
      <dgm:spPr/>
      <dgm:t>
        <a:bodyPr/>
        <a:lstStyle/>
        <a:p>
          <a:r>
            <a:rPr lang="en-GB"/>
            <a:t>visits </a:t>
          </a:r>
          <a:endParaRPr lang="en-US"/>
        </a:p>
      </dgm:t>
    </dgm:pt>
    <dgm:pt modelId="{BD974A83-AD30-4E3A-B897-9C6FCA0CC99F}" type="parTrans" cxnId="{956327B0-6A3C-40C5-995D-CA95460F71B4}">
      <dgm:prSet/>
      <dgm:spPr/>
      <dgm:t>
        <a:bodyPr/>
        <a:lstStyle/>
        <a:p>
          <a:endParaRPr lang="en-US"/>
        </a:p>
      </dgm:t>
    </dgm:pt>
    <dgm:pt modelId="{B06B28F6-F888-44E8-8A54-036A9DAAF27E}" type="sibTrans" cxnId="{956327B0-6A3C-40C5-995D-CA95460F71B4}">
      <dgm:prSet/>
      <dgm:spPr/>
      <dgm:t>
        <a:bodyPr/>
        <a:lstStyle/>
        <a:p>
          <a:endParaRPr lang="en-US"/>
        </a:p>
      </dgm:t>
    </dgm:pt>
    <dgm:pt modelId="{779D083B-EEDD-4BC0-A643-8BBFD01FF9A6}">
      <dgm:prSet/>
      <dgm:spPr/>
      <dgm:t>
        <a:bodyPr/>
        <a:lstStyle/>
        <a:p>
          <a:r>
            <a:rPr lang="en-GB" dirty="0"/>
            <a:t>creating continuities </a:t>
          </a:r>
          <a:endParaRPr lang="en-US" dirty="0"/>
        </a:p>
      </dgm:t>
    </dgm:pt>
    <dgm:pt modelId="{2DC2178F-3ADE-4983-820F-6D1330154C60}" type="parTrans" cxnId="{E2812E79-0621-40E2-BDF8-DD12A7420A2B}">
      <dgm:prSet/>
      <dgm:spPr/>
      <dgm:t>
        <a:bodyPr/>
        <a:lstStyle/>
        <a:p>
          <a:endParaRPr lang="en-US"/>
        </a:p>
      </dgm:t>
    </dgm:pt>
    <dgm:pt modelId="{D601044B-B2D8-49C6-92F5-8E106655FF66}" type="sibTrans" cxnId="{E2812E79-0621-40E2-BDF8-DD12A7420A2B}">
      <dgm:prSet/>
      <dgm:spPr/>
      <dgm:t>
        <a:bodyPr/>
        <a:lstStyle/>
        <a:p>
          <a:endParaRPr lang="en-US"/>
        </a:p>
      </dgm:t>
    </dgm:pt>
    <dgm:pt modelId="{914F2B68-E87A-4C7A-9370-5F8A43EFACF2}">
      <dgm:prSet/>
      <dgm:spPr/>
      <dgm:t>
        <a:bodyPr/>
        <a:lstStyle/>
        <a:p>
          <a:r>
            <a:rPr lang="en-GB"/>
            <a:t>preparation in the setting </a:t>
          </a:r>
          <a:endParaRPr lang="en-US"/>
        </a:p>
      </dgm:t>
    </dgm:pt>
    <dgm:pt modelId="{F44A8623-B4FC-42D9-A23E-94897C02EEC8}" type="parTrans" cxnId="{25C823AD-5D6C-4E59-9093-65A57308A729}">
      <dgm:prSet/>
      <dgm:spPr/>
      <dgm:t>
        <a:bodyPr/>
        <a:lstStyle/>
        <a:p>
          <a:endParaRPr lang="en-US"/>
        </a:p>
      </dgm:t>
    </dgm:pt>
    <dgm:pt modelId="{E05A98F1-43A4-4167-82E4-253FF53C8FC1}" type="sibTrans" cxnId="{25C823AD-5D6C-4E59-9093-65A57308A729}">
      <dgm:prSet/>
      <dgm:spPr/>
      <dgm:t>
        <a:bodyPr/>
        <a:lstStyle/>
        <a:p>
          <a:endParaRPr lang="en-US"/>
        </a:p>
      </dgm:t>
    </dgm:pt>
    <dgm:pt modelId="{8718A2AE-F45C-4BF0-BFA9-D5C52EF8CF39}">
      <dgm:prSet/>
      <dgm:spPr/>
      <dgm:t>
        <a:bodyPr/>
        <a:lstStyle/>
        <a:p>
          <a:r>
            <a:rPr lang="en-GB"/>
            <a:t>training and support </a:t>
          </a:r>
          <a:endParaRPr lang="en-US"/>
        </a:p>
      </dgm:t>
    </dgm:pt>
    <dgm:pt modelId="{FBCBBFF8-BA01-4489-AED1-D7D64A3412FA}" type="parTrans" cxnId="{33E3DF4A-FD71-4986-BCB7-8E3A81EAF18D}">
      <dgm:prSet/>
      <dgm:spPr/>
      <dgm:t>
        <a:bodyPr/>
        <a:lstStyle/>
        <a:p>
          <a:endParaRPr lang="en-US"/>
        </a:p>
      </dgm:t>
    </dgm:pt>
    <dgm:pt modelId="{21E77185-DB3F-4B05-8EF8-F2B92A06E5FA}" type="sibTrans" cxnId="{33E3DF4A-FD71-4986-BCB7-8E3A81EAF18D}">
      <dgm:prSet/>
      <dgm:spPr/>
      <dgm:t>
        <a:bodyPr/>
        <a:lstStyle/>
        <a:p>
          <a:endParaRPr lang="en-US"/>
        </a:p>
      </dgm:t>
    </dgm:pt>
    <dgm:pt modelId="{F198D7A1-0449-43C4-8F3A-AB22BCB59928}">
      <dgm:prSet/>
      <dgm:spPr/>
      <dgm:t>
        <a:bodyPr/>
        <a:lstStyle/>
        <a:p>
          <a:r>
            <a:rPr lang="en-GB"/>
            <a:t>settling in and follow up</a:t>
          </a:r>
          <a:endParaRPr lang="en-US"/>
        </a:p>
      </dgm:t>
    </dgm:pt>
    <dgm:pt modelId="{F61B8234-A55E-494A-9F5F-05B21AB5DADF}" type="parTrans" cxnId="{D08AA44D-083A-45D9-A136-3D9070B52C0A}">
      <dgm:prSet/>
      <dgm:spPr/>
      <dgm:t>
        <a:bodyPr/>
        <a:lstStyle/>
        <a:p>
          <a:endParaRPr lang="en-US"/>
        </a:p>
      </dgm:t>
    </dgm:pt>
    <dgm:pt modelId="{5D3476F4-1207-4329-AB92-F3E305910FF5}" type="sibTrans" cxnId="{D08AA44D-083A-45D9-A136-3D9070B52C0A}">
      <dgm:prSet/>
      <dgm:spPr/>
      <dgm:t>
        <a:bodyPr/>
        <a:lstStyle/>
        <a:p>
          <a:endParaRPr lang="en-US"/>
        </a:p>
      </dgm:t>
    </dgm:pt>
    <dgm:pt modelId="{49F70E52-22D8-44AB-8E2E-38D933E5D2C1}" type="pres">
      <dgm:prSet presAssocID="{4CBD712C-FFF1-410A-AFFE-2EF7871C995F}" presName="root" presStyleCnt="0">
        <dgm:presLayoutVars>
          <dgm:dir/>
          <dgm:resizeHandles val="exact"/>
        </dgm:presLayoutVars>
      </dgm:prSet>
      <dgm:spPr/>
    </dgm:pt>
    <dgm:pt modelId="{D537EBDF-8066-42F3-A178-8B738EBDF50D}" type="pres">
      <dgm:prSet presAssocID="{03C09187-2D94-4A11-9643-709302BA94E4}" presName="compNode" presStyleCnt="0"/>
      <dgm:spPr/>
    </dgm:pt>
    <dgm:pt modelId="{43EE233D-CB5C-45F7-A814-4A450F20A585}" type="pres">
      <dgm:prSet presAssocID="{03C09187-2D94-4A11-9643-709302BA94E4}" presName="bgRect" presStyleLbl="bgShp" presStyleIdx="0" presStyleCnt="7"/>
      <dgm:spPr/>
    </dgm:pt>
    <dgm:pt modelId="{3D198AE5-963A-4FC6-AEE4-E4ECA0AF83FA}" type="pres">
      <dgm:prSet presAssocID="{03C09187-2D94-4A11-9643-709302BA94E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82C8722F-494D-4FD5-AE28-A48A2FE6025B}" type="pres">
      <dgm:prSet presAssocID="{03C09187-2D94-4A11-9643-709302BA94E4}" presName="spaceRect" presStyleCnt="0"/>
      <dgm:spPr/>
    </dgm:pt>
    <dgm:pt modelId="{D64C43CD-6687-4025-BF29-F71E64C2CA36}" type="pres">
      <dgm:prSet presAssocID="{03C09187-2D94-4A11-9643-709302BA94E4}" presName="parTx" presStyleLbl="revTx" presStyleIdx="0" presStyleCnt="7">
        <dgm:presLayoutVars>
          <dgm:chMax val="0"/>
          <dgm:chPref val="0"/>
        </dgm:presLayoutVars>
      </dgm:prSet>
      <dgm:spPr/>
    </dgm:pt>
    <dgm:pt modelId="{8E39AEB5-744D-4D95-8DC7-BDF38E9D6FBF}" type="pres">
      <dgm:prSet presAssocID="{AD6035A6-8EFA-4A12-A2E1-003C282334B1}" presName="sibTrans" presStyleCnt="0"/>
      <dgm:spPr/>
    </dgm:pt>
    <dgm:pt modelId="{F0B87776-43B3-451D-BDF8-6843DED7F2FF}" type="pres">
      <dgm:prSet presAssocID="{A9E7E8CB-2BEA-4C76-990E-1F643A3DA167}" presName="compNode" presStyleCnt="0"/>
      <dgm:spPr/>
    </dgm:pt>
    <dgm:pt modelId="{6C5EC8C4-692F-4596-96F2-81486BC1E170}" type="pres">
      <dgm:prSet presAssocID="{A9E7E8CB-2BEA-4C76-990E-1F643A3DA167}" presName="bgRect" presStyleLbl="bgShp" presStyleIdx="1" presStyleCnt="7"/>
      <dgm:spPr/>
    </dgm:pt>
    <dgm:pt modelId="{EC42D891-DA80-493F-96C5-8996BB6FE48C}" type="pres">
      <dgm:prSet presAssocID="{A9E7E8CB-2BEA-4C76-990E-1F643A3DA167}"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ABBB7E86-6FF5-46FB-80B9-B3ACB617A7E4}" type="pres">
      <dgm:prSet presAssocID="{A9E7E8CB-2BEA-4C76-990E-1F643A3DA167}" presName="spaceRect" presStyleCnt="0"/>
      <dgm:spPr/>
    </dgm:pt>
    <dgm:pt modelId="{A4EB8567-167E-47B1-B277-E3C5979AF023}" type="pres">
      <dgm:prSet presAssocID="{A9E7E8CB-2BEA-4C76-990E-1F643A3DA167}" presName="parTx" presStyleLbl="revTx" presStyleIdx="1" presStyleCnt="7">
        <dgm:presLayoutVars>
          <dgm:chMax val="0"/>
          <dgm:chPref val="0"/>
        </dgm:presLayoutVars>
      </dgm:prSet>
      <dgm:spPr/>
    </dgm:pt>
    <dgm:pt modelId="{1DE8A966-79A7-4D14-B01F-704EBE636B98}" type="pres">
      <dgm:prSet presAssocID="{BEB23B8B-DD96-408E-9A32-5F644227021C}" presName="sibTrans" presStyleCnt="0"/>
      <dgm:spPr/>
    </dgm:pt>
    <dgm:pt modelId="{0FBE9D38-A06D-4E08-AF88-C504F4C0A0B8}" type="pres">
      <dgm:prSet presAssocID="{19C6208F-A473-45AC-82DE-C8663A150C51}" presName="compNode" presStyleCnt="0"/>
      <dgm:spPr/>
    </dgm:pt>
    <dgm:pt modelId="{ACEB572B-D491-49BD-80EA-ADB6DB148DC8}" type="pres">
      <dgm:prSet presAssocID="{19C6208F-A473-45AC-82DE-C8663A150C51}" presName="bgRect" presStyleLbl="bgShp" presStyleIdx="2" presStyleCnt="7"/>
      <dgm:spPr/>
    </dgm:pt>
    <dgm:pt modelId="{1C5CE155-751E-4770-AF17-2E068103A5CD}" type="pres">
      <dgm:prSet presAssocID="{19C6208F-A473-45AC-82DE-C8663A150C51}"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nfluencer"/>
        </a:ext>
      </dgm:extLst>
    </dgm:pt>
    <dgm:pt modelId="{6156B5ED-C51F-47E5-8457-B014BC6A6FA9}" type="pres">
      <dgm:prSet presAssocID="{19C6208F-A473-45AC-82DE-C8663A150C51}" presName="spaceRect" presStyleCnt="0"/>
      <dgm:spPr/>
    </dgm:pt>
    <dgm:pt modelId="{6180838D-CA01-4DCA-9C85-4DC3A7F201DC}" type="pres">
      <dgm:prSet presAssocID="{19C6208F-A473-45AC-82DE-C8663A150C51}" presName="parTx" presStyleLbl="revTx" presStyleIdx="2" presStyleCnt="7">
        <dgm:presLayoutVars>
          <dgm:chMax val="0"/>
          <dgm:chPref val="0"/>
        </dgm:presLayoutVars>
      </dgm:prSet>
      <dgm:spPr/>
    </dgm:pt>
    <dgm:pt modelId="{A98BB1F8-08C5-4E63-8F6B-E8AE077C3C16}" type="pres">
      <dgm:prSet presAssocID="{B06B28F6-F888-44E8-8A54-036A9DAAF27E}" presName="sibTrans" presStyleCnt="0"/>
      <dgm:spPr/>
    </dgm:pt>
    <dgm:pt modelId="{1584F0C8-CB00-4E8A-82C4-09E1E4CFB34D}" type="pres">
      <dgm:prSet presAssocID="{779D083B-EEDD-4BC0-A643-8BBFD01FF9A6}" presName="compNode" presStyleCnt="0"/>
      <dgm:spPr/>
    </dgm:pt>
    <dgm:pt modelId="{B0080338-27F2-406E-B487-8DD6FC1461B7}" type="pres">
      <dgm:prSet presAssocID="{779D083B-EEDD-4BC0-A643-8BBFD01FF9A6}" presName="bgRect" presStyleLbl="bgShp" presStyleIdx="3" presStyleCnt="7"/>
      <dgm:spPr/>
    </dgm:pt>
    <dgm:pt modelId="{95CA5215-5DC7-4863-90F0-C961F58499A3}" type="pres">
      <dgm:prSet presAssocID="{779D083B-EEDD-4BC0-A643-8BBFD01FF9A6}"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233F26DD-BAAC-4775-B774-E1664E76784B}" type="pres">
      <dgm:prSet presAssocID="{779D083B-EEDD-4BC0-A643-8BBFD01FF9A6}" presName="spaceRect" presStyleCnt="0"/>
      <dgm:spPr/>
    </dgm:pt>
    <dgm:pt modelId="{72F5BC51-81B9-47E3-AE16-86AEAC48E3D3}" type="pres">
      <dgm:prSet presAssocID="{779D083B-EEDD-4BC0-A643-8BBFD01FF9A6}" presName="parTx" presStyleLbl="revTx" presStyleIdx="3" presStyleCnt="7">
        <dgm:presLayoutVars>
          <dgm:chMax val="0"/>
          <dgm:chPref val="0"/>
        </dgm:presLayoutVars>
      </dgm:prSet>
      <dgm:spPr/>
    </dgm:pt>
    <dgm:pt modelId="{D884E9F2-E0BB-4579-8197-D785EB19BDE4}" type="pres">
      <dgm:prSet presAssocID="{D601044B-B2D8-49C6-92F5-8E106655FF66}" presName="sibTrans" presStyleCnt="0"/>
      <dgm:spPr/>
    </dgm:pt>
    <dgm:pt modelId="{150C2B9B-39D8-456C-80F3-8B24D96E064F}" type="pres">
      <dgm:prSet presAssocID="{914F2B68-E87A-4C7A-9370-5F8A43EFACF2}" presName="compNode" presStyleCnt="0"/>
      <dgm:spPr/>
    </dgm:pt>
    <dgm:pt modelId="{031CB5FB-D15A-4BB3-8D6B-8FC78AE5ED41}" type="pres">
      <dgm:prSet presAssocID="{914F2B68-E87A-4C7A-9370-5F8A43EFACF2}" presName="bgRect" presStyleLbl="bgShp" presStyleIdx="4" presStyleCnt="7" custLinFactNeighborX="-87"/>
      <dgm:spPr/>
    </dgm:pt>
    <dgm:pt modelId="{2F24D70C-0EE1-4B1F-B6CB-37433DAFC7A7}" type="pres">
      <dgm:prSet presAssocID="{914F2B68-E87A-4C7A-9370-5F8A43EFACF2}"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C7A207F7-294B-4198-8037-FBC35FAB49A1}" type="pres">
      <dgm:prSet presAssocID="{914F2B68-E87A-4C7A-9370-5F8A43EFACF2}" presName="spaceRect" presStyleCnt="0"/>
      <dgm:spPr/>
    </dgm:pt>
    <dgm:pt modelId="{21570E50-F46E-4B44-B944-8A7DCF1F99E6}" type="pres">
      <dgm:prSet presAssocID="{914F2B68-E87A-4C7A-9370-5F8A43EFACF2}" presName="parTx" presStyleLbl="revTx" presStyleIdx="4" presStyleCnt="7">
        <dgm:presLayoutVars>
          <dgm:chMax val="0"/>
          <dgm:chPref val="0"/>
        </dgm:presLayoutVars>
      </dgm:prSet>
      <dgm:spPr/>
    </dgm:pt>
    <dgm:pt modelId="{B7921234-6718-49EB-9486-E688AB0EEAA4}" type="pres">
      <dgm:prSet presAssocID="{E05A98F1-43A4-4167-82E4-253FF53C8FC1}" presName="sibTrans" presStyleCnt="0"/>
      <dgm:spPr/>
    </dgm:pt>
    <dgm:pt modelId="{1449F3B8-5C78-433B-B371-9081781F132E}" type="pres">
      <dgm:prSet presAssocID="{8718A2AE-F45C-4BF0-BFA9-D5C52EF8CF39}" presName="compNode" presStyleCnt="0"/>
      <dgm:spPr/>
    </dgm:pt>
    <dgm:pt modelId="{C8B7B812-3037-4492-AFB7-A5FBFD571840}" type="pres">
      <dgm:prSet presAssocID="{8718A2AE-F45C-4BF0-BFA9-D5C52EF8CF39}" presName="bgRect" presStyleLbl="bgShp" presStyleIdx="5" presStyleCnt="7"/>
      <dgm:spPr/>
    </dgm:pt>
    <dgm:pt modelId="{BDEE02A0-EE68-4B37-9BCF-62F34AF43A93}" type="pres">
      <dgm:prSet presAssocID="{8718A2AE-F45C-4BF0-BFA9-D5C52EF8CF39}"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eacher"/>
        </a:ext>
      </dgm:extLst>
    </dgm:pt>
    <dgm:pt modelId="{E86C0BF8-EE8F-4E60-B52C-AAD2D8ACD0C3}" type="pres">
      <dgm:prSet presAssocID="{8718A2AE-F45C-4BF0-BFA9-D5C52EF8CF39}" presName="spaceRect" presStyleCnt="0"/>
      <dgm:spPr/>
    </dgm:pt>
    <dgm:pt modelId="{2BFCB7B6-8010-4781-A0A0-8A2A5F83D7F2}" type="pres">
      <dgm:prSet presAssocID="{8718A2AE-F45C-4BF0-BFA9-D5C52EF8CF39}" presName="parTx" presStyleLbl="revTx" presStyleIdx="5" presStyleCnt="7">
        <dgm:presLayoutVars>
          <dgm:chMax val="0"/>
          <dgm:chPref val="0"/>
        </dgm:presLayoutVars>
      </dgm:prSet>
      <dgm:spPr/>
    </dgm:pt>
    <dgm:pt modelId="{CF04D37A-69EA-4B05-B17B-F18624A528ED}" type="pres">
      <dgm:prSet presAssocID="{21E77185-DB3F-4B05-8EF8-F2B92A06E5FA}" presName="sibTrans" presStyleCnt="0"/>
      <dgm:spPr/>
    </dgm:pt>
    <dgm:pt modelId="{104A2E85-D464-4B01-A2F4-2329BB9708BB}" type="pres">
      <dgm:prSet presAssocID="{F198D7A1-0449-43C4-8F3A-AB22BCB59928}" presName="compNode" presStyleCnt="0"/>
      <dgm:spPr/>
    </dgm:pt>
    <dgm:pt modelId="{CFC3FFB1-DB46-4895-972E-5482283F9D65}" type="pres">
      <dgm:prSet presAssocID="{F198D7A1-0449-43C4-8F3A-AB22BCB59928}" presName="bgRect" presStyleLbl="bgShp" presStyleIdx="6" presStyleCnt="7"/>
      <dgm:spPr/>
    </dgm:pt>
    <dgm:pt modelId="{961BECD0-FF60-4DB9-ACE5-3C1F1E58A06F}" type="pres">
      <dgm:prSet presAssocID="{F198D7A1-0449-43C4-8F3A-AB22BCB59928}"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ontract"/>
        </a:ext>
      </dgm:extLst>
    </dgm:pt>
    <dgm:pt modelId="{65BC46D6-98BF-45D8-88C3-FB87D39C5D04}" type="pres">
      <dgm:prSet presAssocID="{F198D7A1-0449-43C4-8F3A-AB22BCB59928}" presName="spaceRect" presStyleCnt="0"/>
      <dgm:spPr/>
    </dgm:pt>
    <dgm:pt modelId="{09F82856-4D72-4DA8-B622-23016B801705}" type="pres">
      <dgm:prSet presAssocID="{F198D7A1-0449-43C4-8F3A-AB22BCB59928}" presName="parTx" presStyleLbl="revTx" presStyleIdx="6" presStyleCnt="7">
        <dgm:presLayoutVars>
          <dgm:chMax val="0"/>
          <dgm:chPref val="0"/>
        </dgm:presLayoutVars>
      </dgm:prSet>
      <dgm:spPr/>
    </dgm:pt>
  </dgm:ptLst>
  <dgm:cxnLst>
    <dgm:cxn modelId="{D7964B0F-B62F-40A2-939E-D5748ED19B3D}" type="presOf" srcId="{4CBD712C-FFF1-410A-AFFE-2EF7871C995F}" destId="{49F70E52-22D8-44AB-8E2E-38D933E5D2C1}" srcOrd="0" destOrd="0" presId="urn:microsoft.com/office/officeart/2018/2/layout/IconVerticalSolidList"/>
    <dgm:cxn modelId="{956D3C1D-0761-4C72-9A42-8ABFFA6ABBBD}" type="presOf" srcId="{914F2B68-E87A-4C7A-9370-5F8A43EFACF2}" destId="{21570E50-F46E-4B44-B944-8A7DCF1F99E6}" srcOrd="0" destOrd="0" presId="urn:microsoft.com/office/officeart/2018/2/layout/IconVerticalSolidList"/>
    <dgm:cxn modelId="{D5E6FD2F-A72B-4934-BF21-1125ED3D9BA6}" type="presOf" srcId="{19C6208F-A473-45AC-82DE-C8663A150C51}" destId="{6180838D-CA01-4DCA-9C85-4DC3A7F201DC}" srcOrd="0" destOrd="0" presId="urn:microsoft.com/office/officeart/2018/2/layout/IconVerticalSolidList"/>
    <dgm:cxn modelId="{4C27FE38-2C83-4049-A8E7-B2E11B96A964}" type="presOf" srcId="{779D083B-EEDD-4BC0-A643-8BBFD01FF9A6}" destId="{72F5BC51-81B9-47E3-AE16-86AEAC48E3D3}" srcOrd="0" destOrd="0" presId="urn:microsoft.com/office/officeart/2018/2/layout/IconVerticalSolidList"/>
    <dgm:cxn modelId="{33E3DF4A-FD71-4986-BCB7-8E3A81EAF18D}" srcId="{4CBD712C-FFF1-410A-AFFE-2EF7871C995F}" destId="{8718A2AE-F45C-4BF0-BFA9-D5C52EF8CF39}" srcOrd="5" destOrd="0" parTransId="{FBCBBFF8-BA01-4489-AED1-D7D64A3412FA}" sibTransId="{21E77185-DB3F-4B05-8EF8-F2B92A06E5FA}"/>
    <dgm:cxn modelId="{756D646D-FF1C-4702-BD6C-E21F76779E68}" srcId="{4CBD712C-FFF1-410A-AFFE-2EF7871C995F}" destId="{A9E7E8CB-2BEA-4C76-990E-1F643A3DA167}" srcOrd="1" destOrd="0" parTransId="{D20ADA53-B18F-4B91-8F63-E3D0B5918B2C}" sibTransId="{BEB23B8B-DD96-408E-9A32-5F644227021C}"/>
    <dgm:cxn modelId="{D08AA44D-083A-45D9-A136-3D9070B52C0A}" srcId="{4CBD712C-FFF1-410A-AFFE-2EF7871C995F}" destId="{F198D7A1-0449-43C4-8F3A-AB22BCB59928}" srcOrd="6" destOrd="0" parTransId="{F61B8234-A55E-494A-9F5F-05B21AB5DADF}" sibTransId="{5D3476F4-1207-4329-AB92-F3E305910FF5}"/>
    <dgm:cxn modelId="{E2812E79-0621-40E2-BDF8-DD12A7420A2B}" srcId="{4CBD712C-FFF1-410A-AFFE-2EF7871C995F}" destId="{779D083B-EEDD-4BC0-A643-8BBFD01FF9A6}" srcOrd="3" destOrd="0" parTransId="{2DC2178F-3ADE-4983-820F-6D1330154C60}" sibTransId="{D601044B-B2D8-49C6-92F5-8E106655FF66}"/>
    <dgm:cxn modelId="{8691C882-0F97-4C77-9930-647D2271E673}" type="presOf" srcId="{8718A2AE-F45C-4BF0-BFA9-D5C52EF8CF39}" destId="{2BFCB7B6-8010-4781-A0A0-8A2A5F83D7F2}" srcOrd="0" destOrd="0" presId="urn:microsoft.com/office/officeart/2018/2/layout/IconVerticalSolidList"/>
    <dgm:cxn modelId="{21943387-9B8B-4969-9B30-3F4023B6F3D8}" type="presOf" srcId="{A9E7E8CB-2BEA-4C76-990E-1F643A3DA167}" destId="{A4EB8567-167E-47B1-B277-E3C5979AF023}" srcOrd="0" destOrd="0" presId="urn:microsoft.com/office/officeart/2018/2/layout/IconVerticalSolidList"/>
    <dgm:cxn modelId="{B7D55DAB-764F-4315-9017-AE763A4BFF8E}" srcId="{4CBD712C-FFF1-410A-AFFE-2EF7871C995F}" destId="{03C09187-2D94-4A11-9643-709302BA94E4}" srcOrd="0" destOrd="0" parTransId="{594B764F-86C5-4D6B-9785-9CC9D9A9DDB6}" sibTransId="{AD6035A6-8EFA-4A12-A2E1-003C282334B1}"/>
    <dgm:cxn modelId="{25C823AD-5D6C-4E59-9093-65A57308A729}" srcId="{4CBD712C-FFF1-410A-AFFE-2EF7871C995F}" destId="{914F2B68-E87A-4C7A-9370-5F8A43EFACF2}" srcOrd="4" destOrd="0" parTransId="{F44A8623-B4FC-42D9-A23E-94897C02EEC8}" sibTransId="{E05A98F1-43A4-4167-82E4-253FF53C8FC1}"/>
    <dgm:cxn modelId="{32AD99AF-3B21-4D1D-BF00-08C9529340C7}" type="presOf" srcId="{03C09187-2D94-4A11-9643-709302BA94E4}" destId="{D64C43CD-6687-4025-BF29-F71E64C2CA36}" srcOrd="0" destOrd="0" presId="urn:microsoft.com/office/officeart/2018/2/layout/IconVerticalSolidList"/>
    <dgm:cxn modelId="{956327B0-6A3C-40C5-995D-CA95460F71B4}" srcId="{4CBD712C-FFF1-410A-AFFE-2EF7871C995F}" destId="{19C6208F-A473-45AC-82DE-C8663A150C51}" srcOrd="2" destOrd="0" parTransId="{BD974A83-AD30-4E3A-B897-9C6FCA0CC99F}" sibTransId="{B06B28F6-F888-44E8-8A54-036A9DAAF27E}"/>
    <dgm:cxn modelId="{09AC48CA-17CF-4113-86CB-2ED7ACB73BA4}" type="presOf" srcId="{F198D7A1-0449-43C4-8F3A-AB22BCB59928}" destId="{09F82856-4D72-4DA8-B622-23016B801705}" srcOrd="0" destOrd="0" presId="urn:microsoft.com/office/officeart/2018/2/layout/IconVerticalSolidList"/>
    <dgm:cxn modelId="{9D9269CE-4C8A-4D57-8002-9469705E36B7}" type="presParOf" srcId="{49F70E52-22D8-44AB-8E2E-38D933E5D2C1}" destId="{D537EBDF-8066-42F3-A178-8B738EBDF50D}" srcOrd="0" destOrd="0" presId="urn:microsoft.com/office/officeart/2018/2/layout/IconVerticalSolidList"/>
    <dgm:cxn modelId="{2B4FDEF9-A4A8-4B5F-98DA-7F1ADD4E7981}" type="presParOf" srcId="{D537EBDF-8066-42F3-A178-8B738EBDF50D}" destId="{43EE233D-CB5C-45F7-A814-4A450F20A585}" srcOrd="0" destOrd="0" presId="urn:microsoft.com/office/officeart/2018/2/layout/IconVerticalSolidList"/>
    <dgm:cxn modelId="{26AA2D25-C611-4A4A-B006-1DC0EF527D8F}" type="presParOf" srcId="{D537EBDF-8066-42F3-A178-8B738EBDF50D}" destId="{3D198AE5-963A-4FC6-AEE4-E4ECA0AF83FA}" srcOrd="1" destOrd="0" presId="urn:microsoft.com/office/officeart/2018/2/layout/IconVerticalSolidList"/>
    <dgm:cxn modelId="{EB8F2BB4-20D9-4BB8-8946-79AA4AC7D643}" type="presParOf" srcId="{D537EBDF-8066-42F3-A178-8B738EBDF50D}" destId="{82C8722F-494D-4FD5-AE28-A48A2FE6025B}" srcOrd="2" destOrd="0" presId="urn:microsoft.com/office/officeart/2018/2/layout/IconVerticalSolidList"/>
    <dgm:cxn modelId="{743FF8E2-2F50-4C60-ADDC-BF3BEF6F9F63}" type="presParOf" srcId="{D537EBDF-8066-42F3-A178-8B738EBDF50D}" destId="{D64C43CD-6687-4025-BF29-F71E64C2CA36}" srcOrd="3" destOrd="0" presId="urn:microsoft.com/office/officeart/2018/2/layout/IconVerticalSolidList"/>
    <dgm:cxn modelId="{85DA0A10-FFEC-4A9B-B4DD-7831D20F895C}" type="presParOf" srcId="{49F70E52-22D8-44AB-8E2E-38D933E5D2C1}" destId="{8E39AEB5-744D-4D95-8DC7-BDF38E9D6FBF}" srcOrd="1" destOrd="0" presId="urn:microsoft.com/office/officeart/2018/2/layout/IconVerticalSolidList"/>
    <dgm:cxn modelId="{4A4B9838-ADB0-4A60-80FF-3CABF5E41135}" type="presParOf" srcId="{49F70E52-22D8-44AB-8E2E-38D933E5D2C1}" destId="{F0B87776-43B3-451D-BDF8-6843DED7F2FF}" srcOrd="2" destOrd="0" presId="urn:microsoft.com/office/officeart/2018/2/layout/IconVerticalSolidList"/>
    <dgm:cxn modelId="{A3BDCB6A-A4A7-46D2-A96A-89DC58C39292}" type="presParOf" srcId="{F0B87776-43B3-451D-BDF8-6843DED7F2FF}" destId="{6C5EC8C4-692F-4596-96F2-81486BC1E170}" srcOrd="0" destOrd="0" presId="urn:microsoft.com/office/officeart/2018/2/layout/IconVerticalSolidList"/>
    <dgm:cxn modelId="{2D649E83-B74E-4182-BE81-6434F74B2FEC}" type="presParOf" srcId="{F0B87776-43B3-451D-BDF8-6843DED7F2FF}" destId="{EC42D891-DA80-493F-96C5-8996BB6FE48C}" srcOrd="1" destOrd="0" presId="urn:microsoft.com/office/officeart/2018/2/layout/IconVerticalSolidList"/>
    <dgm:cxn modelId="{82536FDB-C328-4065-A8F5-F76A04DF0637}" type="presParOf" srcId="{F0B87776-43B3-451D-BDF8-6843DED7F2FF}" destId="{ABBB7E86-6FF5-46FB-80B9-B3ACB617A7E4}" srcOrd="2" destOrd="0" presId="urn:microsoft.com/office/officeart/2018/2/layout/IconVerticalSolidList"/>
    <dgm:cxn modelId="{74204809-1D7F-4EF7-B9E6-619D8727C526}" type="presParOf" srcId="{F0B87776-43B3-451D-BDF8-6843DED7F2FF}" destId="{A4EB8567-167E-47B1-B277-E3C5979AF023}" srcOrd="3" destOrd="0" presId="urn:microsoft.com/office/officeart/2018/2/layout/IconVerticalSolidList"/>
    <dgm:cxn modelId="{8A5FC545-1E0E-4AA8-AC8D-55079F65850C}" type="presParOf" srcId="{49F70E52-22D8-44AB-8E2E-38D933E5D2C1}" destId="{1DE8A966-79A7-4D14-B01F-704EBE636B98}" srcOrd="3" destOrd="0" presId="urn:microsoft.com/office/officeart/2018/2/layout/IconVerticalSolidList"/>
    <dgm:cxn modelId="{A646AC3C-1BFE-4C7A-AD36-7D72E8D9A584}" type="presParOf" srcId="{49F70E52-22D8-44AB-8E2E-38D933E5D2C1}" destId="{0FBE9D38-A06D-4E08-AF88-C504F4C0A0B8}" srcOrd="4" destOrd="0" presId="urn:microsoft.com/office/officeart/2018/2/layout/IconVerticalSolidList"/>
    <dgm:cxn modelId="{F8E285A8-AB5F-45D6-983D-1CCA2C9145C6}" type="presParOf" srcId="{0FBE9D38-A06D-4E08-AF88-C504F4C0A0B8}" destId="{ACEB572B-D491-49BD-80EA-ADB6DB148DC8}" srcOrd="0" destOrd="0" presId="urn:microsoft.com/office/officeart/2018/2/layout/IconVerticalSolidList"/>
    <dgm:cxn modelId="{2DCFEA18-237B-4A9A-9B02-C34C5CF8A593}" type="presParOf" srcId="{0FBE9D38-A06D-4E08-AF88-C504F4C0A0B8}" destId="{1C5CE155-751E-4770-AF17-2E068103A5CD}" srcOrd="1" destOrd="0" presId="urn:microsoft.com/office/officeart/2018/2/layout/IconVerticalSolidList"/>
    <dgm:cxn modelId="{31029800-BB32-4909-B20A-889DC57A726F}" type="presParOf" srcId="{0FBE9D38-A06D-4E08-AF88-C504F4C0A0B8}" destId="{6156B5ED-C51F-47E5-8457-B014BC6A6FA9}" srcOrd="2" destOrd="0" presId="urn:microsoft.com/office/officeart/2018/2/layout/IconVerticalSolidList"/>
    <dgm:cxn modelId="{499B3824-2E50-49E7-8FEF-6A384DE83AF0}" type="presParOf" srcId="{0FBE9D38-A06D-4E08-AF88-C504F4C0A0B8}" destId="{6180838D-CA01-4DCA-9C85-4DC3A7F201DC}" srcOrd="3" destOrd="0" presId="urn:microsoft.com/office/officeart/2018/2/layout/IconVerticalSolidList"/>
    <dgm:cxn modelId="{40147033-B89D-4244-8053-D4D4BA570516}" type="presParOf" srcId="{49F70E52-22D8-44AB-8E2E-38D933E5D2C1}" destId="{A98BB1F8-08C5-4E63-8F6B-E8AE077C3C16}" srcOrd="5" destOrd="0" presId="urn:microsoft.com/office/officeart/2018/2/layout/IconVerticalSolidList"/>
    <dgm:cxn modelId="{C7696600-DCEB-49E6-B81D-24E0ADFE6FAF}" type="presParOf" srcId="{49F70E52-22D8-44AB-8E2E-38D933E5D2C1}" destId="{1584F0C8-CB00-4E8A-82C4-09E1E4CFB34D}" srcOrd="6" destOrd="0" presId="urn:microsoft.com/office/officeart/2018/2/layout/IconVerticalSolidList"/>
    <dgm:cxn modelId="{3EC4A2DC-78B0-427E-8104-61A2016A319F}" type="presParOf" srcId="{1584F0C8-CB00-4E8A-82C4-09E1E4CFB34D}" destId="{B0080338-27F2-406E-B487-8DD6FC1461B7}" srcOrd="0" destOrd="0" presId="urn:microsoft.com/office/officeart/2018/2/layout/IconVerticalSolidList"/>
    <dgm:cxn modelId="{9B3B650A-0342-4F6F-8CC3-587186096A79}" type="presParOf" srcId="{1584F0C8-CB00-4E8A-82C4-09E1E4CFB34D}" destId="{95CA5215-5DC7-4863-90F0-C961F58499A3}" srcOrd="1" destOrd="0" presId="urn:microsoft.com/office/officeart/2018/2/layout/IconVerticalSolidList"/>
    <dgm:cxn modelId="{A1A31819-D2E3-4C0D-A7F3-722AD67C5561}" type="presParOf" srcId="{1584F0C8-CB00-4E8A-82C4-09E1E4CFB34D}" destId="{233F26DD-BAAC-4775-B774-E1664E76784B}" srcOrd="2" destOrd="0" presId="urn:microsoft.com/office/officeart/2018/2/layout/IconVerticalSolidList"/>
    <dgm:cxn modelId="{D1C6071F-E383-4F1C-9EF1-C15265CD438D}" type="presParOf" srcId="{1584F0C8-CB00-4E8A-82C4-09E1E4CFB34D}" destId="{72F5BC51-81B9-47E3-AE16-86AEAC48E3D3}" srcOrd="3" destOrd="0" presId="urn:microsoft.com/office/officeart/2018/2/layout/IconVerticalSolidList"/>
    <dgm:cxn modelId="{8FF80F32-F6E3-4868-89EA-401B2C131F4C}" type="presParOf" srcId="{49F70E52-22D8-44AB-8E2E-38D933E5D2C1}" destId="{D884E9F2-E0BB-4579-8197-D785EB19BDE4}" srcOrd="7" destOrd="0" presId="urn:microsoft.com/office/officeart/2018/2/layout/IconVerticalSolidList"/>
    <dgm:cxn modelId="{39E0FEFA-8C88-48AA-8DB5-19A2ECD79465}" type="presParOf" srcId="{49F70E52-22D8-44AB-8E2E-38D933E5D2C1}" destId="{150C2B9B-39D8-456C-80F3-8B24D96E064F}" srcOrd="8" destOrd="0" presId="urn:microsoft.com/office/officeart/2018/2/layout/IconVerticalSolidList"/>
    <dgm:cxn modelId="{0159AB46-60D9-4FB0-B0DE-DBE06A130419}" type="presParOf" srcId="{150C2B9B-39D8-456C-80F3-8B24D96E064F}" destId="{031CB5FB-D15A-4BB3-8D6B-8FC78AE5ED41}" srcOrd="0" destOrd="0" presId="urn:microsoft.com/office/officeart/2018/2/layout/IconVerticalSolidList"/>
    <dgm:cxn modelId="{EE202861-A588-41BC-8129-0C364808EDF3}" type="presParOf" srcId="{150C2B9B-39D8-456C-80F3-8B24D96E064F}" destId="{2F24D70C-0EE1-4B1F-B6CB-37433DAFC7A7}" srcOrd="1" destOrd="0" presId="urn:microsoft.com/office/officeart/2018/2/layout/IconVerticalSolidList"/>
    <dgm:cxn modelId="{C925C2C4-01BE-4055-A0A4-C0744D1D4801}" type="presParOf" srcId="{150C2B9B-39D8-456C-80F3-8B24D96E064F}" destId="{C7A207F7-294B-4198-8037-FBC35FAB49A1}" srcOrd="2" destOrd="0" presId="urn:microsoft.com/office/officeart/2018/2/layout/IconVerticalSolidList"/>
    <dgm:cxn modelId="{B5828658-4DFC-4FED-A618-CFDE8956F3A1}" type="presParOf" srcId="{150C2B9B-39D8-456C-80F3-8B24D96E064F}" destId="{21570E50-F46E-4B44-B944-8A7DCF1F99E6}" srcOrd="3" destOrd="0" presId="urn:microsoft.com/office/officeart/2018/2/layout/IconVerticalSolidList"/>
    <dgm:cxn modelId="{9CBCFAD2-14EB-43E4-9C22-079E3D00A40B}" type="presParOf" srcId="{49F70E52-22D8-44AB-8E2E-38D933E5D2C1}" destId="{B7921234-6718-49EB-9486-E688AB0EEAA4}" srcOrd="9" destOrd="0" presId="urn:microsoft.com/office/officeart/2018/2/layout/IconVerticalSolidList"/>
    <dgm:cxn modelId="{E749795B-5B8C-42F9-8F33-658F4EF37035}" type="presParOf" srcId="{49F70E52-22D8-44AB-8E2E-38D933E5D2C1}" destId="{1449F3B8-5C78-433B-B371-9081781F132E}" srcOrd="10" destOrd="0" presId="urn:microsoft.com/office/officeart/2018/2/layout/IconVerticalSolidList"/>
    <dgm:cxn modelId="{E9805990-44D2-40B8-B395-8B4F4BB1AC33}" type="presParOf" srcId="{1449F3B8-5C78-433B-B371-9081781F132E}" destId="{C8B7B812-3037-4492-AFB7-A5FBFD571840}" srcOrd="0" destOrd="0" presId="urn:microsoft.com/office/officeart/2018/2/layout/IconVerticalSolidList"/>
    <dgm:cxn modelId="{A4DB1C87-9CA5-4000-93DC-2F79FAF4911C}" type="presParOf" srcId="{1449F3B8-5C78-433B-B371-9081781F132E}" destId="{BDEE02A0-EE68-4B37-9BCF-62F34AF43A93}" srcOrd="1" destOrd="0" presId="urn:microsoft.com/office/officeart/2018/2/layout/IconVerticalSolidList"/>
    <dgm:cxn modelId="{DCB83AF8-8628-4BB8-97F7-93C75CAF7ECC}" type="presParOf" srcId="{1449F3B8-5C78-433B-B371-9081781F132E}" destId="{E86C0BF8-EE8F-4E60-B52C-AAD2D8ACD0C3}" srcOrd="2" destOrd="0" presId="urn:microsoft.com/office/officeart/2018/2/layout/IconVerticalSolidList"/>
    <dgm:cxn modelId="{549D2DA1-AECD-4DFA-8954-D6D2E77D7639}" type="presParOf" srcId="{1449F3B8-5C78-433B-B371-9081781F132E}" destId="{2BFCB7B6-8010-4781-A0A0-8A2A5F83D7F2}" srcOrd="3" destOrd="0" presId="urn:microsoft.com/office/officeart/2018/2/layout/IconVerticalSolidList"/>
    <dgm:cxn modelId="{3EBE6526-9ED2-46FA-9D4F-1DA1EB7348E8}" type="presParOf" srcId="{49F70E52-22D8-44AB-8E2E-38D933E5D2C1}" destId="{CF04D37A-69EA-4B05-B17B-F18624A528ED}" srcOrd="11" destOrd="0" presId="urn:microsoft.com/office/officeart/2018/2/layout/IconVerticalSolidList"/>
    <dgm:cxn modelId="{617050D8-250D-490C-8CD6-E50A4CD188D7}" type="presParOf" srcId="{49F70E52-22D8-44AB-8E2E-38D933E5D2C1}" destId="{104A2E85-D464-4B01-A2F4-2329BB9708BB}" srcOrd="12" destOrd="0" presId="urn:microsoft.com/office/officeart/2018/2/layout/IconVerticalSolidList"/>
    <dgm:cxn modelId="{FB706D0D-C625-47E1-A5DD-DF43B5B40D2C}" type="presParOf" srcId="{104A2E85-D464-4B01-A2F4-2329BB9708BB}" destId="{CFC3FFB1-DB46-4895-972E-5482283F9D65}" srcOrd="0" destOrd="0" presId="urn:microsoft.com/office/officeart/2018/2/layout/IconVerticalSolidList"/>
    <dgm:cxn modelId="{5DD28219-9E1B-4EE2-AC5D-F005C845A96F}" type="presParOf" srcId="{104A2E85-D464-4B01-A2F4-2329BB9708BB}" destId="{961BECD0-FF60-4DB9-ACE5-3C1F1E58A06F}" srcOrd="1" destOrd="0" presId="urn:microsoft.com/office/officeart/2018/2/layout/IconVerticalSolidList"/>
    <dgm:cxn modelId="{4F4AAEC7-9329-42AE-BA5A-75D594D759A1}" type="presParOf" srcId="{104A2E85-D464-4B01-A2F4-2329BB9708BB}" destId="{65BC46D6-98BF-45D8-88C3-FB87D39C5D04}" srcOrd="2" destOrd="0" presId="urn:microsoft.com/office/officeart/2018/2/layout/IconVerticalSolidList"/>
    <dgm:cxn modelId="{8EC9887E-1496-45C0-B7F2-678901265BA6}" type="presParOf" srcId="{104A2E85-D464-4B01-A2F4-2329BB9708BB}" destId="{09F82856-4D72-4DA8-B622-23016B80170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643A30-5EAD-4F16-8DBC-4CD4C7ADE63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AF37EE8-D01D-41A8-B769-591DA6792820}">
      <dgm:prSet/>
      <dgm:spPr/>
      <dgm:t>
        <a:bodyPr/>
        <a:lstStyle/>
        <a:p>
          <a:pPr>
            <a:lnSpc>
              <a:spcPct val="100000"/>
            </a:lnSpc>
          </a:pPr>
          <a:r>
            <a:rPr lang="en-GB"/>
            <a:t>Consider the employment/deployment of staff to ensure individual needs can be met. </a:t>
          </a:r>
          <a:endParaRPr lang="en-US"/>
        </a:p>
      </dgm:t>
    </dgm:pt>
    <dgm:pt modelId="{B9A870C1-B142-494C-B2D1-D2AC79EF71B1}" type="parTrans" cxnId="{FEB43BDC-77E1-4A1A-96DE-7575632F9F5E}">
      <dgm:prSet/>
      <dgm:spPr/>
      <dgm:t>
        <a:bodyPr/>
        <a:lstStyle/>
        <a:p>
          <a:endParaRPr lang="en-US"/>
        </a:p>
      </dgm:t>
    </dgm:pt>
    <dgm:pt modelId="{CDF9EE8D-5077-4628-B504-676CBA0192AD}" type="sibTrans" cxnId="{FEB43BDC-77E1-4A1A-96DE-7575632F9F5E}">
      <dgm:prSet/>
      <dgm:spPr/>
      <dgm:t>
        <a:bodyPr/>
        <a:lstStyle/>
        <a:p>
          <a:endParaRPr lang="en-US"/>
        </a:p>
      </dgm:t>
    </dgm:pt>
    <dgm:pt modelId="{84FD8E4C-F8A2-426B-8287-A8CEABE76D1D}">
      <dgm:prSet/>
      <dgm:spPr/>
      <dgm:t>
        <a:bodyPr/>
        <a:lstStyle/>
        <a:p>
          <a:pPr>
            <a:lnSpc>
              <a:spcPct val="100000"/>
            </a:lnSpc>
          </a:pPr>
          <a:r>
            <a:rPr lang="en-GB"/>
            <a:t>It may be a case of putting in a higher level of support to begin with and then reducing it over time. </a:t>
          </a:r>
          <a:endParaRPr lang="en-US"/>
        </a:p>
      </dgm:t>
    </dgm:pt>
    <dgm:pt modelId="{DF0DEBAD-68F0-4A8D-BFCD-222E95C7A7C0}" type="parTrans" cxnId="{0B09D2BC-5690-4EAE-AC13-D53003AF7912}">
      <dgm:prSet/>
      <dgm:spPr/>
      <dgm:t>
        <a:bodyPr/>
        <a:lstStyle/>
        <a:p>
          <a:endParaRPr lang="en-US"/>
        </a:p>
      </dgm:t>
    </dgm:pt>
    <dgm:pt modelId="{FF06003C-1D29-45CA-BA49-4062B80C6614}" type="sibTrans" cxnId="{0B09D2BC-5690-4EAE-AC13-D53003AF7912}">
      <dgm:prSet/>
      <dgm:spPr/>
      <dgm:t>
        <a:bodyPr/>
        <a:lstStyle/>
        <a:p>
          <a:endParaRPr lang="en-US"/>
        </a:p>
      </dgm:t>
    </dgm:pt>
    <dgm:pt modelId="{6D66544F-2FF1-4B2E-A2ED-D93A44663E1E}">
      <dgm:prSet/>
      <dgm:spPr/>
      <dgm:t>
        <a:bodyPr/>
        <a:lstStyle/>
        <a:p>
          <a:pPr>
            <a:lnSpc>
              <a:spcPct val="100000"/>
            </a:lnSpc>
          </a:pPr>
          <a:r>
            <a:rPr lang="en-GB"/>
            <a:t>A flexible approach works best in order to respond to individual needs.</a:t>
          </a:r>
          <a:endParaRPr lang="en-US"/>
        </a:p>
      </dgm:t>
    </dgm:pt>
    <dgm:pt modelId="{082EEFD6-69A4-4F26-96A7-BEBC80E2B6CA}" type="parTrans" cxnId="{8739A90E-3E2D-4EB8-BCC3-C27210E383E0}">
      <dgm:prSet/>
      <dgm:spPr/>
      <dgm:t>
        <a:bodyPr/>
        <a:lstStyle/>
        <a:p>
          <a:endParaRPr lang="en-US"/>
        </a:p>
      </dgm:t>
    </dgm:pt>
    <dgm:pt modelId="{CE60B38F-82C7-4F31-8E24-D28FC9671511}" type="sibTrans" cxnId="{8739A90E-3E2D-4EB8-BCC3-C27210E383E0}">
      <dgm:prSet/>
      <dgm:spPr/>
      <dgm:t>
        <a:bodyPr/>
        <a:lstStyle/>
        <a:p>
          <a:endParaRPr lang="en-US"/>
        </a:p>
      </dgm:t>
    </dgm:pt>
    <dgm:pt modelId="{12428B79-3578-4FFA-81C1-A3665AC1877D}" type="pres">
      <dgm:prSet presAssocID="{0F643A30-5EAD-4F16-8DBC-4CD4C7ADE631}" presName="root" presStyleCnt="0">
        <dgm:presLayoutVars>
          <dgm:dir/>
          <dgm:resizeHandles val="exact"/>
        </dgm:presLayoutVars>
      </dgm:prSet>
      <dgm:spPr/>
    </dgm:pt>
    <dgm:pt modelId="{BC33DEC3-5105-4E20-A136-17E3239CF1A4}" type="pres">
      <dgm:prSet presAssocID="{7AF37EE8-D01D-41A8-B769-591DA6792820}" presName="compNode" presStyleCnt="0"/>
      <dgm:spPr/>
    </dgm:pt>
    <dgm:pt modelId="{3C9C3FCC-CE42-4604-878A-2F81853A4339}" type="pres">
      <dgm:prSet presAssocID="{7AF37EE8-D01D-41A8-B769-591DA6792820}" presName="bgRect" presStyleLbl="bgShp" presStyleIdx="0" presStyleCnt="3"/>
      <dgm:spPr/>
    </dgm:pt>
    <dgm:pt modelId="{EFC15826-FD4A-40DD-860F-19AB96D71CFD}" type="pres">
      <dgm:prSet presAssocID="{7AF37EE8-D01D-41A8-B769-591DA679282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5EE90562-C155-4E6B-A122-559279BAC110}" type="pres">
      <dgm:prSet presAssocID="{7AF37EE8-D01D-41A8-B769-591DA6792820}" presName="spaceRect" presStyleCnt="0"/>
      <dgm:spPr/>
    </dgm:pt>
    <dgm:pt modelId="{F05BA48A-80FD-4561-B63A-9B77EAE7D451}" type="pres">
      <dgm:prSet presAssocID="{7AF37EE8-D01D-41A8-B769-591DA6792820}" presName="parTx" presStyleLbl="revTx" presStyleIdx="0" presStyleCnt="3">
        <dgm:presLayoutVars>
          <dgm:chMax val="0"/>
          <dgm:chPref val="0"/>
        </dgm:presLayoutVars>
      </dgm:prSet>
      <dgm:spPr/>
    </dgm:pt>
    <dgm:pt modelId="{6C8E054E-7FA8-4172-8B61-034C365C66C2}" type="pres">
      <dgm:prSet presAssocID="{CDF9EE8D-5077-4628-B504-676CBA0192AD}" presName="sibTrans" presStyleCnt="0"/>
      <dgm:spPr/>
    </dgm:pt>
    <dgm:pt modelId="{448020BD-7F8E-4265-98D5-4561BDC576D0}" type="pres">
      <dgm:prSet presAssocID="{84FD8E4C-F8A2-426B-8287-A8CEABE76D1D}" presName="compNode" presStyleCnt="0"/>
      <dgm:spPr/>
    </dgm:pt>
    <dgm:pt modelId="{6DF8E767-FB96-420A-B0F7-FD859ABC6E26}" type="pres">
      <dgm:prSet presAssocID="{84FD8E4C-F8A2-426B-8287-A8CEABE76D1D}" presName="bgRect" presStyleLbl="bgShp" presStyleIdx="1" presStyleCnt="3"/>
      <dgm:spPr/>
    </dgm:pt>
    <dgm:pt modelId="{FB1F1237-8353-4B5C-9D04-8EAF65E5DC1C}" type="pres">
      <dgm:prSet presAssocID="{84FD8E4C-F8A2-426B-8287-A8CEABE76D1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 Bulb and Gear"/>
        </a:ext>
      </dgm:extLst>
    </dgm:pt>
    <dgm:pt modelId="{A47620F2-ADAA-48E3-B39E-AD6C44B0EDA7}" type="pres">
      <dgm:prSet presAssocID="{84FD8E4C-F8A2-426B-8287-A8CEABE76D1D}" presName="spaceRect" presStyleCnt="0"/>
      <dgm:spPr/>
    </dgm:pt>
    <dgm:pt modelId="{0EA7821B-7C37-443E-A582-F5481EFC2557}" type="pres">
      <dgm:prSet presAssocID="{84FD8E4C-F8A2-426B-8287-A8CEABE76D1D}" presName="parTx" presStyleLbl="revTx" presStyleIdx="1" presStyleCnt="3">
        <dgm:presLayoutVars>
          <dgm:chMax val="0"/>
          <dgm:chPref val="0"/>
        </dgm:presLayoutVars>
      </dgm:prSet>
      <dgm:spPr/>
    </dgm:pt>
    <dgm:pt modelId="{B228004E-A50C-4E47-AF03-9B27061D1306}" type="pres">
      <dgm:prSet presAssocID="{FF06003C-1D29-45CA-BA49-4062B80C6614}" presName="sibTrans" presStyleCnt="0"/>
      <dgm:spPr/>
    </dgm:pt>
    <dgm:pt modelId="{5B02E938-FFEA-49B9-9F6D-F154994544BE}" type="pres">
      <dgm:prSet presAssocID="{6D66544F-2FF1-4B2E-A2ED-D93A44663E1E}" presName="compNode" presStyleCnt="0"/>
      <dgm:spPr/>
    </dgm:pt>
    <dgm:pt modelId="{4EB24D8B-E5AD-4197-964C-439FB422525B}" type="pres">
      <dgm:prSet presAssocID="{6D66544F-2FF1-4B2E-A2ED-D93A44663E1E}" presName="bgRect" presStyleLbl="bgShp" presStyleIdx="2" presStyleCnt="3"/>
      <dgm:spPr/>
    </dgm:pt>
    <dgm:pt modelId="{B6333614-3B4E-423E-8EA2-6920377E4CEA}" type="pres">
      <dgm:prSet presAssocID="{6D66544F-2FF1-4B2E-A2ED-D93A44663E1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uzzle"/>
        </a:ext>
      </dgm:extLst>
    </dgm:pt>
    <dgm:pt modelId="{E6E5C448-03EC-4966-B51F-98B68D78DC38}" type="pres">
      <dgm:prSet presAssocID="{6D66544F-2FF1-4B2E-A2ED-D93A44663E1E}" presName="spaceRect" presStyleCnt="0"/>
      <dgm:spPr/>
    </dgm:pt>
    <dgm:pt modelId="{E39ADDB9-0A8C-48D6-B258-CD3C62211762}" type="pres">
      <dgm:prSet presAssocID="{6D66544F-2FF1-4B2E-A2ED-D93A44663E1E}" presName="parTx" presStyleLbl="revTx" presStyleIdx="2" presStyleCnt="3">
        <dgm:presLayoutVars>
          <dgm:chMax val="0"/>
          <dgm:chPref val="0"/>
        </dgm:presLayoutVars>
      </dgm:prSet>
      <dgm:spPr/>
    </dgm:pt>
  </dgm:ptLst>
  <dgm:cxnLst>
    <dgm:cxn modelId="{8E11AB0D-472C-43E9-862E-2C2AA1BE45CC}" type="presOf" srcId="{6D66544F-2FF1-4B2E-A2ED-D93A44663E1E}" destId="{E39ADDB9-0A8C-48D6-B258-CD3C62211762}" srcOrd="0" destOrd="0" presId="urn:microsoft.com/office/officeart/2018/2/layout/IconVerticalSolidList"/>
    <dgm:cxn modelId="{8739A90E-3E2D-4EB8-BCC3-C27210E383E0}" srcId="{0F643A30-5EAD-4F16-8DBC-4CD4C7ADE631}" destId="{6D66544F-2FF1-4B2E-A2ED-D93A44663E1E}" srcOrd="2" destOrd="0" parTransId="{082EEFD6-69A4-4F26-96A7-BEBC80E2B6CA}" sibTransId="{CE60B38F-82C7-4F31-8E24-D28FC9671511}"/>
    <dgm:cxn modelId="{C97B0947-20CE-4FD5-B7FD-6239FFD81B69}" type="presOf" srcId="{7AF37EE8-D01D-41A8-B769-591DA6792820}" destId="{F05BA48A-80FD-4561-B63A-9B77EAE7D451}" srcOrd="0" destOrd="0" presId="urn:microsoft.com/office/officeart/2018/2/layout/IconVerticalSolidList"/>
    <dgm:cxn modelId="{14BB685A-E545-4A54-8E29-CB8A92B731BE}" type="presOf" srcId="{84FD8E4C-F8A2-426B-8287-A8CEABE76D1D}" destId="{0EA7821B-7C37-443E-A582-F5481EFC2557}" srcOrd="0" destOrd="0" presId="urn:microsoft.com/office/officeart/2018/2/layout/IconVerticalSolidList"/>
    <dgm:cxn modelId="{2E2E4D82-D9F9-421B-9EDE-594AEE69ECF2}" type="presOf" srcId="{0F643A30-5EAD-4F16-8DBC-4CD4C7ADE631}" destId="{12428B79-3578-4FFA-81C1-A3665AC1877D}" srcOrd="0" destOrd="0" presId="urn:microsoft.com/office/officeart/2018/2/layout/IconVerticalSolidList"/>
    <dgm:cxn modelId="{0B09D2BC-5690-4EAE-AC13-D53003AF7912}" srcId="{0F643A30-5EAD-4F16-8DBC-4CD4C7ADE631}" destId="{84FD8E4C-F8A2-426B-8287-A8CEABE76D1D}" srcOrd="1" destOrd="0" parTransId="{DF0DEBAD-68F0-4A8D-BFCD-222E95C7A7C0}" sibTransId="{FF06003C-1D29-45CA-BA49-4062B80C6614}"/>
    <dgm:cxn modelId="{FEB43BDC-77E1-4A1A-96DE-7575632F9F5E}" srcId="{0F643A30-5EAD-4F16-8DBC-4CD4C7ADE631}" destId="{7AF37EE8-D01D-41A8-B769-591DA6792820}" srcOrd="0" destOrd="0" parTransId="{B9A870C1-B142-494C-B2D1-D2AC79EF71B1}" sibTransId="{CDF9EE8D-5077-4628-B504-676CBA0192AD}"/>
    <dgm:cxn modelId="{3C5D783C-CE12-4164-9849-30C083CF6529}" type="presParOf" srcId="{12428B79-3578-4FFA-81C1-A3665AC1877D}" destId="{BC33DEC3-5105-4E20-A136-17E3239CF1A4}" srcOrd="0" destOrd="0" presId="urn:microsoft.com/office/officeart/2018/2/layout/IconVerticalSolidList"/>
    <dgm:cxn modelId="{9DCA0727-8AC5-4B13-A4F3-BBCFD43FE146}" type="presParOf" srcId="{BC33DEC3-5105-4E20-A136-17E3239CF1A4}" destId="{3C9C3FCC-CE42-4604-878A-2F81853A4339}" srcOrd="0" destOrd="0" presId="urn:microsoft.com/office/officeart/2018/2/layout/IconVerticalSolidList"/>
    <dgm:cxn modelId="{0C07648E-9C20-484F-8C81-68020E60D4B8}" type="presParOf" srcId="{BC33DEC3-5105-4E20-A136-17E3239CF1A4}" destId="{EFC15826-FD4A-40DD-860F-19AB96D71CFD}" srcOrd="1" destOrd="0" presId="urn:microsoft.com/office/officeart/2018/2/layout/IconVerticalSolidList"/>
    <dgm:cxn modelId="{F7C6F5BF-8191-4052-9E73-858BDEEE03C4}" type="presParOf" srcId="{BC33DEC3-5105-4E20-A136-17E3239CF1A4}" destId="{5EE90562-C155-4E6B-A122-559279BAC110}" srcOrd="2" destOrd="0" presId="urn:microsoft.com/office/officeart/2018/2/layout/IconVerticalSolidList"/>
    <dgm:cxn modelId="{99AF2876-3073-4694-B95D-4B93555AD923}" type="presParOf" srcId="{BC33DEC3-5105-4E20-A136-17E3239CF1A4}" destId="{F05BA48A-80FD-4561-B63A-9B77EAE7D451}" srcOrd="3" destOrd="0" presId="urn:microsoft.com/office/officeart/2018/2/layout/IconVerticalSolidList"/>
    <dgm:cxn modelId="{6C8827CE-6C3E-4251-99E8-6451A7855C9A}" type="presParOf" srcId="{12428B79-3578-4FFA-81C1-A3665AC1877D}" destId="{6C8E054E-7FA8-4172-8B61-034C365C66C2}" srcOrd="1" destOrd="0" presId="urn:microsoft.com/office/officeart/2018/2/layout/IconVerticalSolidList"/>
    <dgm:cxn modelId="{E833537B-6C57-44B4-BC7D-67159712F888}" type="presParOf" srcId="{12428B79-3578-4FFA-81C1-A3665AC1877D}" destId="{448020BD-7F8E-4265-98D5-4561BDC576D0}" srcOrd="2" destOrd="0" presId="urn:microsoft.com/office/officeart/2018/2/layout/IconVerticalSolidList"/>
    <dgm:cxn modelId="{43EC3585-319C-40FC-9E55-9051AC4D58AF}" type="presParOf" srcId="{448020BD-7F8E-4265-98D5-4561BDC576D0}" destId="{6DF8E767-FB96-420A-B0F7-FD859ABC6E26}" srcOrd="0" destOrd="0" presId="urn:microsoft.com/office/officeart/2018/2/layout/IconVerticalSolidList"/>
    <dgm:cxn modelId="{3E0AAEE2-751E-4128-B473-FE22CB99BB2E}" type="presParOf" srcId="{448020BD-7F8E-4265-98D5-4561BDC576D0}" destId="{FB1F1237-8353-4B5C-9D04-8EAF65E5DC1C}" srcOrd="1" destOrd="0" presId="urn:microsoft.com/office/officeart/2018/2/layout/IconVerticalSolidList"/>
    <dgm:cxn modelId="{177C42CF-876E-4E88-A434-406FB410C8FA}" type="presParOf" srcId="{448020BD-7F8E-4265-98D5-4561BDC576D0}" destId="{A47620F2-ADAA-48E3-B39E-AD6C44B0EDA7}" srcOrd="2" destOrd="0" presId="urn:microsoft.com/office/officeart/2018/2/layout/IconVerticalSolidList"/>
    <dgm:cxn modelId="{23EBBCE8-872C-45A2-868F-A19FF767B5FC}" type="presParOf" srcId="{448020BD-7F8E-4265-98D5-4561BDC576D0}" destId="{0EA7821B-7C37-443E-A582-F5481EFC2557}" srcOrd="3" destOrd="0" presId="urn:microsoft.com/office/officeart/2018/2/layout/IconVerticalSolidList"/>
    <dgm:cxn modelId="{C264C646-555E-423F-9B2B-0CA4FC83F736}" type="presParOf" srcId="{12428B79-3578-4FFA-81C1-A3665AC1877D}" destId="{B228004E-A50C-4E47-AF03-9B27061D1306}" srcOrd="3" destOrd="0" presId="urn:microsoft.com/office/officeart/2018/2/layout/IconVerticalSolidList"/>
    <dgm:cxn modelId="{F84BCDA8-A342-4A89-AE1C-7BB9AD25E483}" type="presParOf" srcId="{12428B79-3578-4FFA-81C1-A3665AC1877D}" destId="{5B02E938-FFEA-49B9-9F6D-F154994544BE}" srcOrd="4" destOrd="0" presId="urn:microsoft.com/office/officeart/2018/2/layout/IconVerticalSolidList"/>
    <dgm:cxn modelId="{2760B323-E97D-4E90-AD7E-0FE118EBCAA6}" type="presParOf" srcId="{5B02E938-FFEA-49B9-9F6D-F154994544BE}" destId="{4EB24D8B-E5AD-4197-964C-439FB422525B}" srcOrd="0" destOrd="0" presId="urn:microsoft.com/office/officeart/2018/2/layout/IconVerticalSolidList"/>
    <dgm:cxn modelId="{7F550297-6877-47A2-A079-09A53938CB02}" type="presParOf" srcId="{5B02E938-FFEA-49B9-9F6D-F154994544BE}" destId="{B6333614-3B4E-423E-8EA2-6920377E4CEA}" srcOrd="1" destOrd="0" presId="urn:microsoft.com/office/officeart/2018/2/layout/IconVerticalSolidList"/>
    <dgm:cxn modelId="{6FD8E55F-5058-4546-A454-EAD961C2CE4C}" type="presParOf" srcId="{5B02E938-FFEA-49B9-9F6D-F154994544BE}" destId="{E6E5C448-03EC-4966-B51F-98B68D78DC38}" srcOrd="2" destOrd="0" presId="urn:microsoft.com/office/officeart/2018/2/layout/IconVerticalSolidList"/>
    <dgm:cxn modelId="{8A195DDB-AED0-4254-BFAC-E398496BFB8B}" type="presParOf" srcId="{5B02E938-FFEA-49B9-9F6D-F154994544BE}" destId="{E39ADDB9-0A8C-48D6-B258-CD3C6221176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B20995-4441-4529-A1E4-589D2A610EBF}"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45E1EE46-D67E-4780-8A74-2CA13178704C}">
      <dgm:prSet/>
      <dgm:spPr/>
      <dgm:t>
        <a:bodyPr/>
        <a:lstStyle/>
        <a:p>
          <a:r>
            <a:rPr lang="en-GB" dirty="0"/>
            <a:t>Parents and staff feel confident they have a good understanding of the children’s needs and how best to meet them.</a:t>
          </a:r>
          <a:endParaRPr lang="en-US" dirty="0"/>
        </a:p>
      </dgm:t>
    </dgm:pt>
    <dgm:pt modelId="{BD47F2DF-5C7C-44E7-91AA-FFD28543C1FE}" type="parTrans" cxnId="{538D134A-868E-4F3A-83C4-478880A733D8}">
      <dgm:prSet/>
      <dgm:spPr/>
      <dgm:t>
        <a:bodyPr/>
        <a:lstStyle/>
        <a:p>
          <a:endParaRPr lang="en-US"/>
        </a:p>
      </dgm:t>
    </dgm:pt>
    <dgm:pt modelId="{AA290FB9-5FE2-41CE-ACB3-C2A2FFA6BEDF}" type="sibTrans" cxnId="{538D134A-868E-4F3A-83C4-478880A733D8}">
      <dgm:prSet/>
      <dgm:spPr/>
      <dgm:t>
        <a:bodyPr/>
        <a:lstStyle/>
        <a:p>
          <a:endParaRPr lang="en-US"/>
        </a:p>
      </dgm:t>
    </dgm:pt>
    <dgm:pt modelId="{349FEEA8-318E-4A5D-A5DD-0ACAFEFE29E3}">
      <dgm:prSet/>
      <dgm:spPr/>
      <dgm:t>
        <a:bodyPr/>
        <a:lstStyle/>
        <a:p>
          <a:r>
            <a:rPr lang="en-GB" dirty="0"/>
            <a:t>Staff have a positive, open and honest relationship with parents.</a:t>
          </a:r>
          <a:endParaRPr lang="en-US" dirty="0"/>
        </a:p>
      </dgm:t>
    </dgm:pt>
    <dgm:pt modelId="{9833756B-2834-46FD-B712-320863112BB8}" type="parTrans" cxnId="{EB22A24B-513F-4945-BD17-BBA3C6DDD488}">
      <dgm:prSet/>
      <dgm:spPr/>
      <dgm:t>
        <a:bodyPr/>
        <a:lstStyle/>
        <a:p>
          <a:endParaRPr lang="en-US"/>
        </a:p>
      </dgm:t>
    </dgm:pt>
    <dgm:pt modelId="{B55D1EFC-F4DE-41E4-8D74-F02CCC54BE31}" type="sibTrans" cxnId="{EB22A24B-513F-4945-BD17-BBA3C6DDD488}">
      <dgm:prSet/>
      <dgm:spPr/>
      <dgm:t>
        <a:bodyPr/>
        <a:lstStyle/>
        <a:p>
          <a:endParaRPr lang="en-US"/>
        </a:p>
      </dgm:t>
    </dgm:pt>
    <dgm:pt modelId="{575AA0DD-ECB2-483A-BAB4-C9BFE9D2CA1C}">
      <dgm:prSet/>
      <dgm:spPr/>
      <dgm:t>
        <a:bodyPr/>
        <a:lstStyle/>
        <a:p>
          <a:r>
            <a:rPr lang="en-GB" dirty="0"/>
            <a:t>School staff know which agencies to consult for support and advice.</a:t>
          </a:r>
          <a:endParaRPr lang="en-US" dirty="0"/>
        </a:p>
      </dgm:t>
    </dgm:pt>
    <dgm:pt modelId="{6C423CDD-B085-4B86-BC90-6C2BB2C1B650}" type="parTrans" cxnId="{995775EF-958B-464B-AF3B-C8AFA39D6914}">
      <dgm:prSet/>
      <dgm:spPr/>
      <dgm:t>
        <a:bodyPr/>
        <a:lstStyle/>
        <a:p>
          <a:endParaRPr lang="en-US"/>
        </a:p>
      </dgm:t>
    </dgm:pt>
    <dgm:pt modelId="{E6C25B07-BA4C-4993-BD7C-DB1E2E0679E1}" type="sibTrans" cxnId="{995775EF-958B-464B-AF3B-C8AFA39D6914}">
      <dgm:prSet/>
      <dgm:spPr/>
      <dgm:t>
        <a:bodyPr/>
        <a:lstStyle/>
        <a:p>
          <a:endParaRPr lang="en-US"/>
        </a:p>
      </dgm:t>
    </dgm:pt>
    <dgm:pt modelId="{6E339B54-80A9-4C31-AE7E-4A6B6C1C2280}">
      <dgm:prSet/>
      <dgm:spPr/>
      <dgm:t>
        <a:bodyPr/>
        <a:lstStyle/>
        <a:p>
          <a:r>
            <a:rPr lang="en-GB" dirty="0"/>
            <a:t>Children are happy, settled and have positive relationships with staff so they can make progress in all areas of learning.</a:t>
          </a:r>
          <a:endParaRPr lang="en-US" dirty="0"/>
        </a:p>
      </dgm:t>
    </dgm:pt>
    <dgm:pt modelId="{B9297653-8554-4248-904A-8DF4D4A3AD28}" type="parTrans" cxnId="{A6BB63AA-1E16-42F3-AF79-1464BD017FB9}">
      <dgm:prSet/>
      <dgm:spPr/>
      <dgm:t>
        <a:bodyPr/>
        <a:lstStyle/>
        <a:p>
          <a:endParaRPr lang="en-US"/>
        </a:p>
      </dgm:t>
    </dgm:pt>
    <dgm:pt modelId="{F3644CC2-2495-48E4-8DF1-AA2354884884}" type="sibTrans" cxnId="{A6BB63AA-1E16-42F3-AF79-1464BD017FB9}">
      <dgm:prSet/>
      <dgm:spPr/>
      <dgm:t>
        <a:bodyPr/>
        <a:lstStyle/>
        <a:p>
          <a:endParaRPr lang="en-US"/>
        </a:p>
      </dgm:t>
    </dgm:pt>
    <dgm:pt modelId="{12BF32CA-11EE-40D9-97B4-1A3D79705B85}" type="pres">
      <dgm:prSet presAssocID="{B3B20995-4441-4529-A1E4-589D2A610EBF}" presName="linear" presStyleCnt="0">
        <dgm:presLayoutVars>
          <dgm:animLvl val="lvl"/>
          <dgm:resizeHandles val="exact"/>
        </dgm:presLayoutVars>
      </dgm:prSet>
      <dgm:spPr/>
    </dgm:pt>
    <dgm:pt modelId="{87129537-79EC-4B8E-8C5F-8492B8156E15}" type="pres">
      <dgm:prSet presAssocID="{45E1EE46-D67E-4780-8A74-2CA13178704C}" presName="parentText" presStyleLbl="node1" presStyleIdx="0" presStyleCnt="4">
        <dgm:presLayoutVars>
          <dgm:chMax val="0"/>
          <dgm:bulletEnabled val="1"/>
        </dgm:presLayoutVars>
      </dgm:prSet>
      <dgm:spPr/>
    </dgm:pt>
    <dgm:pt modelId="{9EFF83C5-3C63-431C-BC76-9ABCB9C8A29E}" type="pres">
      <dgm:prSet presAssocID="{AA290FB9-5FE2-41CE-ACB3-C2A2FFA6BEDF}" presName="spacer" presStyleCnt="0"/>
      <dgm:spPr/>
    </dgm:pt>
    <dgm:pt modelId="{90BE378D-4E03-4BCB-91E6-7E342FBE4E28}" type="pres">
      <dgm:prSet presAssocID="{349FEEA8-318E-4A5D-A5DD-0ACAFEFE29E3}" presName="parentText" presStyleLbl="node1" presStyleIdx="1" presStyleCnt="4">
        <dgm:presLayoutVars>
          <dgm:chMax val="0"/>
          <dgm:bulletEnabled val="1"/>
        </dgm:presLayoutVars>
      </dgm:prSet>
      <dgm:spPr/>
    </dgm:pt>
    <dgm:pt modelId="{69B75E3F-B665-4526-9981-257349E251EF}" type="pres">
      <dgm:prSet presAssocID="{B55D1EFC-F4DE-41E4-8D74-F02CCC54BE31}" presName="spacer" presStyleCnt="0"/>
      <dgm:spPr/>
    </dgm:pt>
    <dgm:pt modelId="{D767A49A-8033-4ABD-87BA-06044DA30D1B}" type="pres">
      <dgm:prSet presAssocID="{575AA0DD-ECB2-483A-BAB4-C9BFE9D2CA1C}" presName="parentText" presStyleLbl="node1" presStyleIdx="2" presStyleCnt="4">
        <dgm:presLayoutVars>
          <dgm:chMax val="0"/>
          <dgm:bulletEnabled val="1"/>
        </dgm:presLayoutVars>
      </dgm:prSet>
      <dgm:spPr/>
    </dgm:pt>
    <dgm:pt modelId="{AE93174B-0C32-49DD-8A9E-8030BA79EF19}" type="pres">
      <dgm:prSet presAssocID="{E6C25B07-BA4C-4993-BD7C-DB1E2E0679E1}" presName="spacer" presStyleCnt="0"/>
      <dgm:spPr/>
    </dgm:pt>
    <dgm:pt modelId="{3399C53B-1AE5-45FB-8285-B4E29F9E750C}" type="pres">
      <dgm:prSet presAssocID="{6E339B54-80A9-4C31-AE7E-4A6B6C1C2280}" presName="parentText" presStyleLbl="node1" presStyleIdx="3" presStyleCnt="4">
        <dgm:presLayoutVars>
          <dgm:chMax val="0"/>
          <dgm:bulletEnabled val="1"/>
        </dgm:presLayoutVars>
      </dgm:prSet>
      <dgm:spPr/>
    </dgm:pt>
  </dgm:ptLst>
  <dgm:cxnLst>
    <dgm:cxn modelId="{65A8B318-28A2-4303-BB72-C63EA3668DCC}" type="presOf" srcId="{6E339B54-80A9-4C31-AE7E-4A6B6C1C2280}" destId="{3399C53B-1AE5-45FB-8285-B4E29F9E750C}" srcOrd="0" destOrd="0" presId="urn:microsoft.com/office/officeart/2005/8/layout/vList2"/>
    <dgm:cxn modelId="{4F790A5C-DEC1-4752-825D-E2D2643E7F6B}" type="presOf" srcId="{349FEEA8-318E-4A5D-A5DD-0ACAFEFE29E3}" destId="{90BE378D-4E03-4BCB-91E6-7E342FBE4E28}" srcOrd="0" destOrd="0" presId="urn:microsoft.com/office/officeart/2005/8/layout/vList2"/>
    <dgm:cxn modelId="{B91C2A69-D091-4848-8524-1FB048EF0D6D}" type="presOf" srcId="{45E1EE46-D67E-4780-8A74-2CA13178704C}" destId="{87129537-79EC-4B8E-8C5F-8492B8156E15}" srcOrd="0" destOrd="0" presId="urn:microsoft.com/office/officeart/2005/8/layout/vList2"/>
    <dgm:cxn modelId="{538D134A-868E-4F3A-83C4-478880A733D8}" srcId="{B3B20995-4441-4529-A1E4-589D2A610EBF}" destId="{45E1EE46-D67E-4780-8A74-2CA13178704C}" srcOrd="0" destOrd="0" parTransId="{BD47F2DF-5C7C-44E7-91AA-FFD28543C1FE}" sibTransId="{AA290FB9-5FE2-41CE-ACB3-C2A2FFA6BEDF}"/>
    <dgm:cxn modelId="{EB22A24B-513F-4945-BD17-BBA3C6DDD488}" srcId="{B3B20995-4441-4529-A1E4-589D2A610EBF}" destId="{349FEEA8-318E-4A5D-A5DD-0ACAFEFE29E3}" srcOrd="1" destOrd="0" parTransId="{9833756B-2834-46FD-B712-320863112BB8}" sibTransId="{B55D1EFC-F4DE-41E4-8D74-F02CCC54BE31}"/>
    <dgm:cxn modelId="{D3202E9F-8E79-4522-8A9D-6A298D55C149}" type="presOf" srcId="{B3B20995-4441-4529-A1E4-589D2A610EBF}" destId="{12BF32CA-11EE-40D9-97B4-1A3D79705B85}" srcOrd="0" destOrd="0" presId="urn:microsoft.com/office/officeart/2005/8/layout/vList2"/>
    <dgm:cxn modelId="{A6BB63AA-1E16-42F3-AF79-1464BD017FB9}" srcId="{B3B20995-4441-4529-A1E4-589D2A610EBF}" destId="{6E339B54-80A9-4C31-AE7E-4A6B6C1C2280}" srcOrd="3" destOrd="0" parTransId="{B9297653-8554-4248-904A-8DF4D4A3AD28}" sibTransId="{F3644CC2-2495-48E4-8DF1-AA2354884884}"/>
    <dgm:cxn modelId="{C24E91C7-5FAA-4FC2-89C8-243359DA4E63}" type="presOf" srcId="{575AA0DD-ECB2-483A-BAB4-C9BFE9D2CA1C}" destId="{D767A49A-8033-4ABD-87BA-06044DA30D1B}" srcOrd="0" destOrd="0" presId="urn:microsoft.com/office/officeart/2005/8/layout/vList2"/>
    <dgm:cxn modelId="{995775EF-958B-464B-AF3B-C8AFA39D6914}" srcId="{B3B20995-4441-4529-A1E4-589D2A610EBF}" destId="{575AA0DD-ECB2-483A-BAB4-C9BFE9D2CA1C}" srcOrd="2" destOrd="0" parTransId="{6C423CDD-B085-4B86-BC90-6C2BB2C1B650}" sibTransId="{E6C25B07-BA4C-4993-BD7C-DB1E2E0679E1}"/>
    <dgm:cxn modelId="{FEEFDA1E-F8E6-4012-A798-37A5812C35F7}" type="presParOf" srcId="{12BF32CA-11EE-40D9-97B4-1A3D79705B85}" destId="{87129537-79EC-4B8E-8C5F-8492B8156E15}" srcOrd="0" destOrd="0" presId="urn:microsoft.com/office/officeart/2005/8/layout/vList2"/>
    <dgm:cxn modelId="{64983C97-21C6-4298-9053-0A5A461C3E1C}" type="presParOf" srcId="{12BF32CA-11EE-40D9-97B4-1A3D79705B85}" destId="{9EFF83C5-3C63-431C-BC76-9ABCB9C8A29E}" srcOrd="1" destOrd="0" presId="urn:microsoft.com/office/officeart/2005/8/layout/vList2"/>
    <dgm:cxn modelId="{1C747EAA-048B-4819-98CE-FAF54A20FE51}" type="presParOf" srcId="{12BF32CA-11EE-40D9-97B4-1A3D79705B85}" destId="{90BE378D-4E03-4BCB-91E6-7E342FBE4E28}" srcOrd="2" destOrd="0" presId="urn:microsoft.com/office/officeart/2005/8/layout/vList2"/>
    <dgm:cxn modelId="{DCEA041F-FEFA-4791-B094-7CBBC287EBB9}" type="presParOf" srcId="{12BF32CA-11EE-40D9-97B4-1A3D79705B85}" destId="{69B75E3F-B665-4526-9981-257349E251EF}" srcOrd="3" destOrd="0" presId="urn:microsoft.com/office/officeart/2005/8/layout/vList2"/>
    <dgm:cxn modelId="{48C52E68-F671-4AA1-9634-050519B23442}" type="presParOf" srcId="{12BF32CA-11EE-40D9-97B4-1A3D79705B85}" destId="{D767A49A-8033-4ABD-87BA-06044DA30D1B}" srcOrd="4" destOrd="0" presId="urn:microsoft.com/office/officeart/2005/8/layout/vList2"/>
    <dgm:cxn modelId="{BC67ABF0-6EDD-4CFC-9986-D1D717548AC6}" type="presParOf" srcId="{12BF32CA-11EE-40D9-97B4-1A3D79705B85}" destId="{AE93174B-0C32-49DD-8A9E-8030BA79EF19}" srcOrd="5" destOrd="0" presId="urn:microsoft.com/office/officeart/2005/8/layout/vList2"/>
    <dgm:cxn modelId="{069098CC-BC69-456F-8F3A-A37FC42EB468}" type="presParOf" srcId="{12BF32CA-11EE-40D9-97B4-1A3D79705B85}" destId="{3399C53B-1AE5-45FB-8285-B4E29F9E750C}"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E233D-CB5C-45F7-A814-4A450F20A585}">
      <dsp:nvSpPr>
        <dsp:cNvPr id="0" name=""/>
        <dsp:cNvSpPr/>
      </dsp:nvSpPr>
      <dsp:spPr>
        <a:xfrm>
          <a:off x="0" y="470"/>
          <a:ext cx="6263640" cy="64749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198AE5-963A-4FC6-AEE4-E4ECA0AF83FA}">
      <dsp:nvSpPr>
        <dsp:cNvPr id="0" name=""/>
        <dsp:cNvSpPr/>
      </dsp:nvSpPr>
      <dsp:spPr>
        <a:xfrm>
          <a:off x="195868" y="146157"/>
          <a:ext cx="356124" cy="3561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4C43CD-6687-4025-BF29-F71E64C2CA36}">
      <dsp:nvSpPr>
        <dsp:cNvPr id="0" name=""/>
        <dsp:cNvSpPr/>
      </dsp:nvSpPr>
      <dsp:spPr>
        <a:xfrm>
          <a:off x="747862" y="470"/>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dirty="0"/>
            <a:t>establishing relationships  </a:t>
          </a:r>
          <a:endParaRPr lang="en-US" sz="1600" kern="1200" dirty="0"/>
        </a:p>
      </dsp:txBody>
      <dsp:txXfrm>
        <a:off x="747862" y="470"/>
        <a:ext cx="5515777" cy="647499"/>
      </dsp:txXfrm>
    </dsp:sp>
    <dsp:sp modelId="{6C5EC8C4-692F-4596-96F2-81486BC1E170}">
      <dsp:nvSpPr>
        <dsp:cNvPr id="0" name=""/>
        <dsp:cNvSpPr/>
      </dsp:nvSpPr>
      <dsp:spPr>
        <a:xfrm>
          <a:off x="0" y="809844"/>
          <a:ext cx="6263640" cy="64749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42D891-DA80-493F-96C5-8996BB6FE48C}">
      <dsp:nvSpPr>
        <dsp:cNvPr id="0" name=""/>
        <dsp:cNvSpPr/>
      </dsp:nvSpPr>
      <dsp:spPr>
        <a:xfrm>
          <a:off x="195868" y="955532"/>
          <a:ext cx="356124" cy="3561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EB8567-167E-47B1-B277-E3C5979AF023}">
      <dsp:nvSpPr>
        <dsp:cNvPr id="0" name=""/>
        <dsp:cNvSpPr/>
      </dsp:nvSpPr>
      <dsp:spPr>
        <a:xfrm>
          <a:off x="747862" y="809844"/>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sharing information </a:t>
          </a:r>
          <a:endParaRPr lang="en-US" sz="1600" kern="1200"/>
        </a:p>
      </dsp:txBody>
      <dsp:txXfrm>
        <a:off x="747862" y="809844"/>
        <a:ext cx="5515777" cy="647499"/>
      </dsp:txXfrm>
    </dsp:sp>
    <dsp:sp modelId="{ACEB572B-D491-49BD-80EA-ADB6DB148DC8}">
      <dsp:nvSpPr>
        <dsp:cNvPr id="0" name=""/>
        <dsp:cNvSpPr/>
      </dsp:nvSpPr>
      <dsp:spPr>
        <a:xfrm>
          <a:off x="0" y="1619219"/>
          <a:ext cx="6263640" cy="64749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5CE155-751E-4770-AF17-2E068103A5CD}">
      <dsp:nvSpPr>
        <dsp:cNvPr id="0" name=""/>
        <dsp:cNvSpPr/>
      </dsp:nvSpPr>
      <dsp:spPr>
        <a:xfrm>
          <a:off x="195868" y="1764906"/>
          <a:ext cx="356124" cy="3561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80838D-CA01-4DCA-9C85-4DC3A7F201DC}">
      <dsp:nvSpPr>
        <dsp:cNvPr id="0" name=""/>
        <dsp:cNvSpPr/>
      </dsp:nvSpPr>
      <dsp:spPr>
        <a:xfrm>
          <a:off x="747862" y="1619219"/>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visits </a:t>
          </a:r>
          <a:endParaRPr lang="en-US" sz="1600" kern="1200"/>
        </a:p>
      </dsp:txBody>
      <dsp:txXfrm>
        <a:off x="747862" y="1619219"/>
        <a:ext cx="5515777" cy="647499"/>
      </dsp:txXfrm>
    </dsp:sp>
    <dsp:sp modelId="{B0080338-27F2-406E-B487-8DD6FC1461B7}">
      <dsp:nvSpPr>
        <dsp:cNvPr id="0" name=""/>
        <dsp:cNvSpPr/>
      </dsp:nvSpPr>
      <dsp:spPr>
        <a:xfrm>
          <a:off x="0" y="2428594"/>
          <a:ext cx="6263640" cy="64749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CA5215-5DC7-4863-90F0-C961F58499A3}">
      <dsp:nvSpPr>
        <dsp:cNvPr id="0" name=""/>
        <dsp:cNvSpPr/>
      </dsp:nvSpPr>
      <dsp:spPr>
        <a:xfrm>
          <a:off x="195868" y="2574281"/>
          <a:ext cx="356124" cy="3561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F5BC51-81B9-47E3-AE16-86AEAC48E3D3}">
      <dsp:nvSpPr>
        <dsp:cNvPr id="0" name=""/>
        <dsp:cNvSpPr/>
      </dsp:nvSpPr>
      <dsp:spPr>
        <a:xfrm>
          <a:off x="747862" y="2428594"/>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dirty="0"/>
            <a:t>creating continuities </a:t>
          </a:r>
          <a:endParaRPr lang="en-US" sz="1600" kern="1200" dirty="0"/>
        </a:p>
      </dsp:txBody>
      <dsp:txXfrm>
        <a:off x="747862" y="2428594"/>
        <a:ext cx="5515777" cy="647499"/>
      </dsp:txXfrm>
    </dsp:sp>
    <dsp:sp modelId="{031CB5FB-D15A-4BB3-8D6B-8FC78AE5ED41}">
      <dsp:nvSpPr>
        <dsp:cNvPr id="0" name=""/>
        <dsp:cNvSpPr/>
      </dsp:nvSpPr>
      <dsp:spPr>
        <a:xfrm>
          <a:off x="0" y="3237968"/>
          <a:ext cx="6263640" cy="64749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4D70C-0EE1-4B1F-B6CB-37433DAFC7A7}">
      <dsp:nvSpPr>
        <dsp:cNvPr id="0" name=""/>
        <dsp:cNvSpPr/>
      </dsp:nvSpPr>
      <dsp:spPr>
        <a:xfrm>
          <a:off x="195868" y="3383656"/>
          <a:ext cx="356124" cy="3561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570E50-F46E-4B44-B944-8A7DCF1F99E6}">
      <dsp:nvSpPr>
        <dsp:cNvPr id="0" name=""/>
        <dsp:cNvSpPr/>
      </dsp:nvSpPr>
      <dsp:spPr>
        <a:xfrm>
          <a:off x="747862" y="3237968"/>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preparation in the setting </a:t>
          </a:r>
          <a:endParaRPr lang="en-US" sz="1600" kern="1200"/>
        </a:p>
      </dsp:txBody>
      <dsp:txXfrm>
        <a:off x="747862" y="3237968"/>
        <a:ext cx="5515777" cy="647499"/>
      </dsp:txXfrm>
    </dsp:sp>
    <dsp:sp modelId="{C8B7B812-3037-4492-AFB7-A5FBFD571840}">
      <dsp:nvSpPr>
        <dsp:cNvPr id="0" name=""/>
        <dsp:cNvSpPr/>
      </dsp:nvSpPr>
      <dsp:spPr>
        <a:xfrm>
          <a:off x="0" y="4047343"/>
          <a:ext cx="6263640" cy="64749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EE02A0-EE68-4B37-9BCF-62F34AF43A93}">
      <dsp:nvSpPr>
        <dsp:cNvPr id="0" name=""/>
        <dsp:cNvSpPr/>
      </dsp:nvSpPr>
      <dsp:spPr>
        <a:xfrm>
          <a:off x="195868" y="4193030"/>
          <a:ext cx="356124" cy="3561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FCB7B6-8010-4781-A0A0-8A2A5F83D7F2}">
      <dsp:nvSpPr>
        <dsp:cNvPr id="0" name=""/>
        <dsp:cNvSpPr/>
      </dsp:nvSpPr>
      <dsp:spPr>
        <a:xfrm>
          <a:off x="747862" y="4047343"/>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training and support </a:t>
          </a:r>
          <a:endParaRPr lang="en-US" sz="1600" kern="1200"/>
        </a:p>
      </dsp:txBody>
      <dsp:txXfrm>
        <a:off x="747862" y="4047343"/>
        <a:ext cx="5515777" cy="647499"/>
      </dsp:txXfrm>
    </dsp:sp>
    <dsp:sp modelId="{CFC3FFB1-DB46-4895-972E-5482283F9D65}">
      <dsp:nvSpPr>
        <dsp:cNvPr id="0" name=""/>
        <dsp:cNvSpPr/>
      </dsp:nvSpPr>
      <dsp:spPr>
        <a:xfrm>
          <a:off x="0" y="4856717"/>
          <a:ext cx="6263640" cy="64749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1BECD0-FF60-4DB9-ACE5-3C1F1E58A06F}">
      <dsp:nvSpPr>
        <dsp:cNvPr id="0" name=""/>
        <dsp:cNvSpPr/>
      </dsp:nvSpPr>
      <dsp:spPr>
        <a:xfrm>
          <a:off x="195868" y="5002405"/>
          <a:ext cx="356124" cy="3561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F82856-4D72-4DA8-B622-23016B801705}">
      <dsp:nvSpPr>
        <dsp:cNvPr id="0" name=""/>
        <dsp:cNvSpPr/>
      </dsp:nvSpPr>
      <dsp:spPr>
        <a:xfrm>
          <a:off x="747862" y="4856717"/>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settling in and follow up</a:t>
          </a:r>
          <a:endParaRPr lang="en-US" sz="1600" kern="1200"/>
        </a:p>
      </dsp:txBody>
      <dsp:txXfrm>
        <a:off x="747862" y="4856717"/>
        <a:ext cx="5515777" cy="647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C3FCC-CE42-4604-878A-2F81853A4339}">
      <dsp:nvSpPr>
        <dsp:cNvPr id="0" name=""/>
        <dsp:cNvSpPr/>
      </dsp:nvSpPr>
      <dsp:spPr>
        <a:xfrm>
          <a:off x="0" y="514"/>
          <a:ext cx="4977976" cy="12039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C15826-FD4A-40DD-860F-19AB96D71CFD}">
      <dsp:nvSpPr>
        <dsp:cNvPr id="0" name=""/>
        <dsp:cNvSpPr/>
      </dsp:nvSpPr>
      <dsp:spPr>
        <a:xfrm>
          <a:off x="364191" y="271400"/>
          <a:ext cx="662165" cy="6621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5BA48A-80FD-4561-B63A-9B77EAE7D451}">
      <dsp:nvSpPr>
        <dsp:cNvPr id="0" name=""/>
        <dsp:cNvSpPr/>
      </dsp:nvSpPr>
      <dsp:spPr>
        <a:xfrm>
          <a:off x="1390548" y="514"/>
          <a:ext cx="3587427" cy="120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17" tIns="127417" rIns="127417" bIns="127417" numCol="1" spcCol="1270" anchor="ctr" anchorCtr="0">
          <a:noAutofit/>
        </a:bodyPr>
        <a:lstStyle/>
        <a:p>
          <a:pPr marL="0" lvl="0" indent="0" algn="l" defTabSz="755650">
            <a:lnSpc>
              <a:spcPct val="100000"/>
            </a:lnSpc>
            <a:spcBef>
              <a:spcPct val="0"/>
            </a:spcBef>
            <a:spcAft>
              <a:spcPct val="35000"/>
            </a:spcAft>
            <a:buNone/>
          </a:pPr>
          <a:r>
            <a:rPr lang="en-GB" sz="1700" kern="1200"/>
            <a:t>Consider the employment/deployment of staff to ensure individual needs can be met. </a:t>
          </a:r>
          <a:endParaRPr lang="en-US" sz="1700" kern="1200"/>
        </a:p>
      </dsp:txBody>
      <dsp:txXfrm>
        <a:off x="1390548" y="514"/>
        <a:ext cx="3587427" cy="1203937"/>
      </dsp:txXfrm>
    </dsp:sp>
    <dsp:sp modelId="{6DF8E767-FB96-420A-B0F7-FD859ABC6E26}">
      <dsp:nvSpPr>
        <dsp:cNvPr id="0" name=""/>
        <dsp:cNvSpPr/>
      </dsp:nvSpPr>
      <dsp:spPr>
        <a:xfrm>
          <a:off x="0" y="1505437"/>
          <a:ext cx="4977976" cy="12039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1F1237-8353-4B5C-9D04-8EAF65E5DC1C}">
      <dsp:nvSpPr>
        <dsp:cNvPr id="0" name=""/>
        <dsp:cNvSpPr/>
      </dsp:nvSpPr>
      <dsp:spPr>
        <a:xfrm>
          <a:off x="364191" y="1776323"/>
          <a:ext cx="662165" cy="6621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A7821B-7C37-443E-A582-F5481EFC2557}">
      <dsp:nvSpPr>
        <dsp:cNvPr id="0" name=""/>
        <dsp:cNvSpPr/>
      </dsp:nvSpPr>
      <dsp:spPr>
        <a:xfrm>
          <a:off x="1390548" y="1505437"/>
          <a:ext cx="3587427" cy="120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17" tIns="127417" rIns="127417" bIns="127417" numCol="1" spcCol="1270" anchor="ctr" anchorCtr="0">
          <a:noAutofit/>
        </a:bodyPr>
        <a:lstStyle/>
        <a:p>
          <a:pPr marL="0" lvl="0" indent="0" algn="l" defTabSz="755650">
            <a:lnSpc>
              <a:spcPct val="100000"/>
            </a:lnSpc>
            <a:spcBef>
              <a:spcPct val="0"/>
            </a:spcBef>
            <a:spcAft>
              <a:spcPct val="35000"/>
            </a:spcAft>
            <a:buNone/>
          </a:pPr>
          <a:r>
            <a:rPr lang="en-GB" sz="1700" kern="1200"/>
            <a:t>It may be a case of putting in a higher level of support to begin with and then reducing it over time. </a:t>
          </a:r>
          <a:endParaRPr lang="en-US" sz="1700" kern="1200"/>
        </a:p>
      </dsp:txBody>
      <dsp:txXfrm>
        <a:off x="1390548" y="1505437"/>
        <a:ext cx="3587427" cy="1203937"/>
      </dsp:txXfrm>
    </dsp:sp>
    <dsp:sp modelId="{4EB24D8B-E5AD-4197-964C-439FB422525B}">
      <dsp:nvSpPr>
        <dsp:cNvPr id="0" name=""/>
        <dsp:cNvSpPr/>
      </dsp:nvSpPr>
      <dsp:spPr>
        <a:xfrm>
          <a:off x="0" y="3010359"/>
          <a:ext cx="4977976" cy="12039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333614-3B4E-423E-8EA2-6920377E4CEA}">
      <dsp:nvSpPr>
        <dsp:cNvPr id="0" name=""/>
        <dsp:cNvSpPr/>
      </dsp:nvSpPr>
      <dsp:spPr>
        <a:xfrm>
          <a:off x="364191" y="3281245"/>
          <a:ext cx="662165" cy="6621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ADDB9-0A8C-48D6-B258-CD3C62211762}">
      <dsp:nvSpPr>
        <dsp:cNvPr id="0" name=""/>
        <dsp:cNvSpPr/>
      </dsp:nvSpPr>
      <dsp:spPr>
        <a:xfrm>
          <a:off x="1390548" y="3010359"/>
          <a:ext cx="3587427" cy="120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17" tIns="127417" rIns="127417" bIns="127417" numCol="1" spcCol="1270" anchor="ctr" anchorCtr="0">
          <a:noAutofit/>
        </a:bodyPr>
        <a:lstStyle/>
        <a:p>
          <a:pPr marL="0" lvl="0" indent="0" algn="l" defTabSz="755650">
            <a:lnSpc>
              <a:spcPct val="100000"/>
            </a:lnSpc>
            <a:spcBef>
              <a:spcPct val="0"/>
            </a:spcBef>
            <a:spcAft>
              <a:spcPct val="35000"/>
            </a:spcAft>
            <a:buNone/>
          </a:pPr>
          <a:r>
            <a:rPr lang="en-GB" sz="1700" kern="1200"/>
            <a:t>A flexible approach works best in order to respond to individual needs.</a:t>
          </a:r>
          <a:endParaRPr lang="en-US" sz="1700" kern="1200"/>
        </a:p>
      </dsp:txBody>
      <dsp:txXfrm>
        <a:off x="1390548" y="3010359"/>
        <a:ext cx="3587427" cy="1203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29537-79EC-4B8E-8C5F-8492B8156E15}">
      <dsp:nvSpPr>
        <dsp:cNvPr id="0" name=""/>
        <dsp:cNvSpPr/>
      </dsp:nvSpPr>
      <dsp:spPr>
        <a:xfrm>
          <a:off x="0" y="15786"/>
          <a:ext cx="4958965" cy="93483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Parents and staff feel confident they have a good understanding of the children’s needs and how best to meet them.</a:t>
          </a:r>
          <a:endParaRPr lang="en-US" sz="1700" kern="1200" dirty="0"/>
        </a:p>
      </dsp:txBody>
      <dsp:txXfrm>
        <a:off x="45635" y="61421"/>
        <a:ext cx="4867695" cy="843560"/>
      </dsp:txXfrm>
    </dsp:sp>
    <dsp:sp modelId="{90BE378D-4E03-4BCB-91E6-7E342FBE4E28}">
      <dsp:nvSpPr>
        <dsp:cNvPr id="0" name=""/>
        <dsp:cNvSpPr/>
      </dsp:nvSpPr>
      <dsp:spPr>
        <a:xfrm>
          <a:off x="0" y="999576"/>
          <a:ext cx="4958965" cy="93483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Staff have a positive, open and honest relationship with parents.</a:t>
          </a:r>
          <a:endParaRPr lang="en-US" sz="1700" kern="1200" dirty="0"/>
        </a:p>
      </dsp:txBody>
      <dsp:txXfrm>
        <a:off x="45635" y="1045211"/>
        <a:ext cx="4867695" cy="843560"/>
      </dsp:txXfrm>
    </dsp:sp>
    <dsp:sp modelId="{D767A49A-8033-4ABD-87BA-06044DA30D1B}">
      <dsp:nvSpPr>
        <dsp:cNvPr id="0" name=""/>
        <dsp:cNvSpPr/>
      </dsp:nvSpPr>
      <dsp:spPr>
        <a:xfrm>
          <a:off x="0" y="1983366"/>
          <a:ext cx="4958965" cy="93483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School staff know which agencies to consult for support and advice.</a:t>
          </a:r>
          <a:endParaRPr lang="en-US" sz="1700" kern="1200" dirty="0"/>
        </a:p>
      </dsp:txBody>
      <dsp:txXfrm>
        <a:off x="45635" y="2029001"/>
        <a:ext cx="4867695" cy="843560"/>
      </dsp:txXfrm>
    </dsp:sp>
    <dsp:sp modelId="{3399C53B-1AE5-45FB-8285-B4E29F9E750C}">
      <dsp:nvSpPr>
        <dsp:cNvPr id="0" name=""/>
        <dsp:cNvSpPr/>
      </dsp:nvSpPr>
      <dsp:spPr>
        <a:xfrm>
          <a:off x="0" y="2967156"/>
          <a:ext cx="4958965" cy="93483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Children are happy, settled and have positive relationships with staff so they can make progress in all areas of learning.</a:t>
          </a:r>
          <a:endParaRPr lang="en-US" sz="1700" kern="1200" dirty="0"/>
        </a:p>
      </dsp:txBody>
      <dsp:txXfrm>
        <a:off x="45635" y="3012791"/>
        <a:ext cx="4867695" cy="8435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F7365-7A4D-4ADD-A344-76E7D72B8BDF}" type="datetimeFigureOut">
              <a:rPr lang="en-GB" smtClean="0"/>
              <a:t>03/07/2023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3A34D-7B12-4086-A92E-A5A052316B65}" type="slidenum">
              <a:rPr lang="en-GB" smtClean="0"/>
              <a:t>‹#›</a:t>
            </a:fld>
            <a:endParaRPr lang="en-GB"/>
          </a:p>
        </p:txBody>
      </p:sp>
    </p:spTree>
    <p:extLst>
      <p:ext uri="{BB962C8B-B14F-4D97-AF65-F5344CB8AC3E}">
        <p14:creationId xmlns:p14="http://schemas.microsoft.com/office/powerpoint/2010/main" val="3963019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afeguardinginschools.co.uk/wp-content/uploads/2015/10/Guidance-for-Safer-Working-Practices-2015-final1.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1</a:t>
            </a:fld>
            <a:endParaRPr lang="en-GB"/>
          </a:p>
        </p:txBody>
      </p:sp>
    </p:spTree>
    <p:extLst>
      <p:ext uri="{BB962C8B-B14F-4D97-AF65-F5344CB8AC3E}">
        <p14:creationId xmlns:p14="http://schemas.microsoft.com/office/powerpoint/2010/main" val="3134551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10</a:t>
            </a:fld>
            <a:endParaRPr lang="en-GB"/>
          </a:p>
        </p:txBody>
      </p:sp>
    </p:spTree>
    <p:extLst>
      <p:ext uri="{BB962C8B-B14F-4D97-AF65-F5344CB8AC3E}">
        <p14:creationId xmlns:p14="http://schemas.microsoft.com/office/powerpoint/2010/main" val="1629001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 minute</a:t>
            </a:r>
          </a:p>
        </p:txBody>
      </p:sp>
      <p:sp>
        <p:nvSpPr>
          <p:cNvPr id="4" name="Slide Number Placeholder 3"/>
          <p:cNvSpPr>
            <a:spLocks noGrp="1"/>
          </p:cNvSpPr>
          <p:nvPr>
            <p:ph type="sldNum" sz="quarter" idx="5"/>
          </p:nvPr>
        </p:nvSpPr>
        <p:spPr/>
        <p:txBody>
          <a:bodyPr/>
          <a:lstStyle/>
          <a:p>
            <a:fld id="{FA83A34D-7B12-4086-A92E-A5A052316B65}" type="slidenum">
              <a:rPr lang="en-GB" smtClean="0"/>
              <a:t>11</a:t>
            </a:fld>
            <a:endParaRPr lang="en-GB"/>
          </a:p>
        </p:txBody>
      </p:sp>
    </p:spTree>
    <p:extLst>
      <p:ext uri="{BB962C8B-B14F-4D97-AF65-F5344CB8AC3E}">
        <p14:creationId xmlns:p14="http://schemas.microsoft.com/office/powerpoint/2010/main" val="2849339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2 minutes </a:t>
            </a:r>
            <a:r>
              <a:rPr lang="en-GB" dirty="0"/>
              <a:t>Guidance from FAQ on ERIC Website: </a:t>
            </a:r>
            <a:r>
              <a:rPr lang="en-GB" b="0" i="0" dirty="0">
                <a:solidFill>
                  <a:srgbClr val="373737"/>
                </a:solidFill>
                <a:effectLst/>
                <a:latin typeface="Nunito" pitchFamily="2" charset="0"/>
              </a:rPr>
              <a:t>There is no legal requirement for two members of staff to be present, so schools should not refuse to clean a child if only one member of staff is available to leave the classroom.</a:t>
            </a:r>
          </a:p>
          <a:p>
            <a:pPr algn="l"/>
            <a:r>
              <a:rPr lang="en-GB" b="0" i="0" dirty="0">
                <a:solidFill>
                  <a:srgbClr val="373737"/>
                </a:solidFill>
                <a:effectLst/>
                <a:latin typeface="Nunito" pitchFamily="2" charset="0"/>
              </a:rPr>
              <a:t>For safeguarding reasons, staff who help with intimate care should make sure another member of staff is aware they are going to change a child and is in the vicinity and visible or audible ((see page 14 of the '</a:t>
            </a:r>
            <a:r>
              <a:rPr lang="en-GB" b="0" i="0" u="none" strike="noStrike" dirty="0">
                <a:solidFill>
                  <a:srgbClr val="373737"/>
                </a:solidFill>
                <a:effectLst/>
                <a:latin typeface="Nunito" pitchFamily="2" charset="0"/>
                <a:hlinkClick r:id="rId3"/>
              </a:rPr>
              <a:t>Guidance for safer working practice for those working with children and young people in education settings', 2015</a:t>
            </a:r>
            <a:r>
              <a:rPr lang="en-GB" b="0" i="0" dirty="0">
                <a:solidFill>
                  <a:srgbClr val="373737"/>
                </a:solidFill>
                <a:effectLst/>
                <a:latin typeface="Nunito" pitchFamily="2" charset="0"/>
              </a:rPr>
              <a:t>)</a:t>
            </a:r>
          </a:p>
          <a:p>
            <a:pPr algn="l"/>
            <a:r>
              <a:rPr lang="en-GB" b="0" i="0" dirty="0">
                <a:solidFill>
                  <a:srgbClr val="373737"/>
                </a:solidFill>
                <a:effectLst/>
                <a:latin typeface="Nunito" pitchFamily="2" charset="0"/>
              </a:rPr>
              <a:t>It is good practice to ensure that all aspects of continence care in school are documented in advance, for instance using an individual health care plan making sure parental consent is obtained for named carers to meet the child's needs.</a:t>
            </a:r>
          </a:p>
          <a:p>
            <a:pPr algn="l"/>
            <a:r>
              <a:rPr lang="en-GB" b="0" i="0" dirty="0">
                <a:solidFill>
                  <a:srgbClr val="373737"/>
                </a:solidFill>
                <a:effectLst/>
                <a:latin typeface="Nunito" pitchFamily="2" charset="0"/>
              </a:rPr>
              <a:t>The guidance also states that "intimate or personal care procedures should not involve more than one member of staff unless the pupil's care plan specifies the reason for this."</a:t>
            </a:r>
          </a:p>
          <a:p>
            <a:pPr algn="l"/>
            <a:r>
              <a:rPr lang="en-GB" b="0" i="0" dirty="0">
                <a:solidFill>
                  <a:srgbClr val="373737"/>
                </a:solidFill>
                <a:effectLst/>
                <a:latin typeface="Nunito" pitchFamily="2" charset="0"/>
              </a:rPr>
              <a:t>So not only is there no need for two members of staff to be present, it is in fact discouraged unless the child needs two members of staff.</a:t>
            </a:r>
          </a:p>
          <a:p>
            <a:r>
              <a:rPr lang="en-GB" sz="1800" dirty="0">
                <a:effectLst/>
                <a:latin typeface="Calibri" panose="020F0502020204030204" pitchFamily="34" charset="0"/>
                <a:ea typeface="Calibri" panose="020F0502020204030204" pitchFamily="34" charset="0"/>
              </a:rPr>
              <a:t>You’ve got some great case studies that you could share here about how schools successfully overcame problems with toileting this year? Also worth mentioning about how to manage the practicalities of space etc and that most children ‘in nappies’ will actually be in pull-ups? Also, about how they can support parents with toilet training at home. </a:t>
            </a:r>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12</a:t>
            </a:fld>
            <a:endParaRPr lang="en-GB"/>
          </a:p>
        </p:txBody>
      </p:sp>
    </p:spTree>
    <p:extLst>
      <p:ext uri="{BB962C8B-B14F-4D97-AF65-F5344CB8AC3E}">
        <p14:creationId xmlns:p14="http://schemas.microsoft.com/office/powerpoint/2010/main" val="3335205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FA83A34D-7B12-4086-A92E-A5A052316B65}" type="slidenum">
              <a:rPr lang="en-GB" smtClean="0"/>
              <a:t>13</a:t>
            </a:fld>
            <a:endParaRPr lang="en-GB"/>
          </a:p>
        </p:txBody>
      </p:sp>
    </p:spTree>
    <p:extLst>
      <p:ext uri="{BB962C8B-B14F-4D97-AF65-F5344CB8AC3E}">
        <p14:creationId xmlns:p14="http://schemas.microsoft.com/office/powerpoint/2010/main" val="3265631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14</a:t>
            </a:fld>
            <a:endParaRPr lang="en-GB"/>
          </a:p>
        </p:txBody>
      </p:sp>
    </p:spTree>
    <p:extLst>
      <p:ext uri="{BB962C8B-B14F-4D97-AF65-F5344CB8AC3E}">
        <p14:creationId xmlns:p14="http://schemas.microsoft.com/office/powerpoint/2010/main" val="2596586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15</a:t>
            </a:fld>
            <a:endParaRPr lang="en-GB"/>
          </a:p>
        </p:txBody>
      </p:sp>
    </p:spTree>
    <p:extLst>
      <p:ext uri="{BB962C8B-B14F-4D97-AF65-F5344CB8AC3E}">
        <p14:creationId xmlns:p14="http://schemas.microsoft.com/office/powerpoint/2010/main" val="642088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16</a:t>
            </a:fld>
            <a:endParaRPr lang="en-GB"/>
          </a:p>
        </p:txBody>
      </p:sp>
    </p:spTree>
    <p:extLst>
      <p:ext uri="{BB962C8B-B14F-4D97-AF65-F5344CB8AC3E}">
        <p14:creationId xmlns:p14="http://schemas.microsoft.com/office/powerpoint/2010/main" val="1006462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 minute</a:t>
            </a:r>
          </a:p>
          <a:p>
            <a:r>
              <a:rPr lang="en-GB" dirty="0"/>
              <a:t>Thinking about the </a:t>
            </a:r>
            <a:r>
              <a:rPr lang="en-GB" dirty="0" err="1"/>
              <a:t>chn</a:t>
            </a:r>
            <a:r>
              <a:rPr lang="en-GB" dirty="0"/>
              <a:t> with SEND that are coming in to your school this September, what things might be useful to take away from today’s training that you could implement. </a:t>
            </a:r>
          </a:p>
          <a:p>
            <a:r>
              <a:rPr lang="en-GB" b="1" i="1" dirty="0"/>
              <a:t>Could they write on post it note or evaluation so we can use?</a:t>
            </a:r>
          </a:p>
        </p:txBody>
      </p:sp>
      <p:sp>
        <p:nvSpPr>
          <p:cNvPr id="4" name="Slide Number Placeholder 3"/>
          <p:cNvSpPr>
            <a:spLocks noGrp="1"/>
          </p:cNvSpPr>
          <p:nvPr>
            <p:ph type="sldNum" sz="quarter" idx="5"/>
          </p:nvPr>
        </p:nvSpPr>
        <p:spPr/>
        <p:txBody>
          <a:bodyPr/>
          <a:lstStyle/>
          <a:p>
            <a:fld id="{FA83A34D-7B12-4086-A92E-A5A052316B65}" type="slidenum">
              <a:rPr lang="en-GB" smtClean="0"/>
              <a:t>17</a:t>
            </a:fld>
            <a:endParaRPr lang="en-GB"/>
          </a:p>
        </p:txBody>
      </p:sp>
    </p:spTree>
    <p:extLst>
      <p:ext uri="{BB962C8B-B14F-4D97-AF65-F5344CB8AC3E}">
        <p14:creationId xmlns:p14="http://schemas.microsoft.com/office/powerpoint/2010/main" val="2795537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book events follow link to Services for schools training and Events – course are free and aimed at Reception teachers.</a:t>
            </a:r>
          </a:p>
        </p:txBody>
      </p:sp>
      <p:sp>
        <p:nvSpPr>
          <p:cNvPr id="4" name="Slide Number Placeholder 3"/>
          <p:cNvSpPr>
            <a:spLocks noGrp="1"/>
          </p:cNvSpPr>
          <p:nvPr>
            <p:ph type="sldNum" sz="quarter" idx="5"/>
          </p:nvPr>
        </p:nvSpPr>
        <p:spPr/>
        <p:txBody>
          <a:bodyPr/>
          <a:lstStyle/>
          <a:p>
            <a:fld id="{FA83A34D-7B12-4086-A92E-A5A052316B65}" type="slidenum">
              <a:rPr lang="en-GB" smtClean="0"/>
              <a:t>18</a:t>
            </a:fld>
            <a:endParaRPr lang="en-GB"/>
          </a:p>
        </p:txBody>
      </p:sp>
    </p:spTree>
    <p:extLst>
      <p:ext uri="{BB962C8B-B14F-4D97-AF65-F5344CB8AC3E}">
        <p14:creationId xmlns:p14="http://schemas.microsoft.com/office/powerpoint/2010/main" val="13829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2</a:t>
            </a:fld>
            <a:endParaRPr lang="en-GB"/>
          </a:p>
        </p:txBody>
      </p:sp>
    </p:spTree>
    <p:extLst>
      <p:ext uri="{BB962C8B-B14F-4D97-AF65-F5344CB8AC3E}">
        <p14:creationId xmlns:p14="http://schemas.microsoft.com/office/powerpoint/2010/main" val="1049620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3</a:t>
            </a:fld>
            <a:endParaRPr lang="en-GB"/>
          </a:p>
        </p:txBody>
      </p:sp>
    </p:spTree>
    <p:extLst>
      <p:ext uri="{BB962C8B-B14F-4D97-AF65-F5344CB8AC3E}">
        <p14:creationId xmlns:p14="http://schemas.microsoft.com/office/powerpoint/2010/main" val="306689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4</a:t>
            </a:fld>
            <a:endParaRPr lang="en-GB"/>
          </a:p>
        </p:txBody>
      </p:sp>
    </p:spTree>
    <p:extLst>
      <p:ext uri="{BB962C8B-B14F-4D97-AF65-F5344CB8AC3E}">
        <p14:creationId xmlns:p14="http://schemas.microsoft.com/office/powerpoint/2010/main" val="425513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5</a:t>
            </a:fld>
            <a:endParaRPr lang="en-GB"/>
          </a:p>
        </p:txBody>
      </p:sp>
    </p:spTree>
    <p:extLst>
      <p:ext uri="{BB962C8B-B14F-4D97-AF65-F5344CB8AC3E}">
        <p14:creationId xmlns:p14="http://schemas.microsoft.com/office/powerpoint/2010/main" val="1867273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FA83A34D-7B12-4086-A92E-A5A052316B65}" type="slidenum">
              <a:rPr lang="en-GB" smtClean="0"/>
              <a:t>6</a:t>
            </a:fld>
            <a:endParaRPr lang="en-GB"/>
          </a:p>
        </p:txBody>
      </p:sp>
    </p:spTree>
    <p:extLst>
      <p:ext uri="{BB962C8B-B14F-4D97-AF65-F5344CB8AC3E}">
        <p14:creationId xmlns:p14="http://schemas.microsoft.com/office/powerpoint/2010/main" val="1615749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FA83A34D-7B12-4086-A92E-A5A052316B65}" type="slidenum">
              <a:rPr lang="en-GB" smtClean="0"/>
              <a:t>7</a:t>
            </a:fld>
            <a:endParaRPr lang="en-GB"/>
          </a:p>
        </p:txBody>
      </p:sp>
    </p:spTree>
    <p:extLst>
      <p:ext uri="{BB962C8B-B14F-4D97-AF65-F5344CB8AC3E}">
        <p14:creationId xmlns:p14="http://schemas.microsoft.com/office/powerpoint/2010/main" val="421300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8</a:t>
            </a:fld>
            <a:endParaRPr lang="en-GB"/>
          </a:p>
        </p:txBody>
      </p:sp>
    </p:spTree>
    <p:extLst>
      <p:ext uri="{BB962C8B-B14F-4D97-AF65-F5344CB8AC3E}">
        <p14:creationId xmlns:p14="http://schemas.microsoft.com/office/powerpoint/2010/main" val="572101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u="sng" dirty="0">
              <a:solidFill>
                <a:srgbClr val="0563C1"/>
              </a:solidFill>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FA83A34D-7B12-4086-A92E-A5A052316B65}" type="slidenum">
              <a:rPr lang="en-GB" smtClean="0"/>
              <a:t>9</a:t>
            </a:fld>
            <a:endParaRPr lang="en-GB"/>
          </a:p>
        </p:txBody>
      </p:sp>
    </p:spTree>
    <p:extLst>
      <p:ext uri="{BB962C8B-B14F-4D97-AF65-F5344CB8AC3E}">
        <p14:creationId xmlns:p14="http://schemas.microsoft.com/office/powerpoint/2010/main" val="2869524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A3E6C3-7079-462C-B031-CA5DF444D9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Title 1">
            <a:extLst>
              <a:ext uri="{FF2B5EF4-FFF2-40B4-BE49-F238E27FC236}">
                <a16:creationId xmlns:a16="http://schemas.microsoft.com/office/drawing/2014/main" id="{A20556A1-9BF2-4F17-8F8B-D0746D350159}"/>
              </a:ext>
            </a:extLst>
          </p:cNvPr>
          <p:cNvSpPr>
            <a:spLocks noGrp="1"/>
          </p:cNvSpPr>
          <p:nvPr>
            <p:ph type="ctrTitle"/>
          </p:nvPr>
        </p:nvSpPr>
        <p:spPr>
          <a:xfrm>
            <a:off x="1097280" y="1402080"/>
            <a:ext cx="10058400" cy="2498248"/>
          </a:xfrm>
          <a:effectLst>
            <a:outerShdw blurRad="50800" dist="38100" dir="2700000" algn="tl" rotWithShape="0">
              <a:prstClr val="black">
                <a:alpha val="40000"/>
              </a:prstClr>
            </a:outerShdw>
          </a:effectLst>
        </p:spPr>
        <p:txBody>
          <a:bodyPr>
            <a:normAutofit/>
          </a:bodyPr>
          <a:lstStyle>
            <a:lvl1pPr algn="ctr">
              <a:defRPr sz="4800">
                <a:solidFill>
                  <a:schemeClr val="bg1"/>
                </a:solidFill>
              </a:defRPr>
            </a:lvl1pPr>
          </a:lstStyle>
          <a:p>
            <a:endParaRPr lang="en-GB" sz="5200" dirty="0">
              <a:solidFill>
                <a:srgbClr val="FFFFFF"/>
              </a:solidFill>
            </a:endParaRPr>
          </a:p>
        </p:txBody>
      </p:sp>
      <p:sp>
        <p:nvSpPr>
          <p:cNvPr id="8" name="Subtitle 2">
            <a:extLst>
              <a:ext uri="{FF2B5EF4-FFF2-40B4-BE49-F238E27FC236}">
                <a16:creationId xmlns:a16="http://schemas.microsoft.com/office/drawing/2014/main" id="{19CCEBD4-516B-48A6-82D4-F6086E82D5C3}"/>
              </a:ext>
            </a:extLst>
          </p:cNvPr>
          <p:cNvSpPr>
            <a:spLocks noGrp="1"/>
          </p:cNvSpPr>
          <p:nvPr>
            <p:ph type="subTitle" idx="1"/>
          </p:nvPr>
        </p:nvSpPr>
        <p:spPr>
          <a:xfrm>
            <a:off x="1100051" y="4072043"/>
            <a:ext cx="10058400" cy="875877"/>
          </a:xfrm>
          <a:effectLst>
            <a:outerShdw blurRad="50800" dist="38100" dir="2700000" algn="tl" rotWithShape="0">
              <a:prstClr val="black">
                <a:alpha val="40000"/>
              </a:prstClr>
            </a:outerShdw>
          </a:effectLst>
        </p:spPr>
        <p:txBody>
          <a:bodyPr>
            <a:normAutofit/>
          </a:bodyPr>
          <a:lstStyle>
            <a:lvl1pPr marL="0" indent="0" algn="ctr">
              <a:buNone/>
              <a:defRPr>
                <a:solidFill>
                  <a:schemeClr val="bg1"/>
                </a:solidFill>
              </a:defRPr>
            </a:lvl1pPr>
          </a:lstStyle>
          <a:p>
            <a:endParaRPr lang="en-GB" dirty="0">
              <a:solidFill>
                <a:srgbClr val="FFFFFF"/>
              </a:solidFill>
            </a:endParaRPr>
          </a:p>
        </p:txBody>
      </p:sp>
    </p:spTree>
    <p:extLst>
      <p:ext uri="{BB962C8B-B14F-4D97-AF65-F5344CB8AC3E}">
        <p14:creationId xmlns:p14="http://schemas.microsoft.com/office/powerpoint/2010/main" val="3907122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8C867-D546-4C93-98ED-90981ED18151}"/>
              </a:ext>
            </a:extLst>
          </p:cNvPr>
          <p:cNvPicPr>
            <a:picLocks noChangeAspect="1"/>
          </p:cNvPicPr>
          <p:nvPr userDrawn="1"/>
        </p:nvPicPr>
        <p:blipFill>
          <a:blip r:embed="rId2"/>
          <a:stretch>
            <a:fillRect/>
          </a:stretch>
        </p:blipFill>
        <p:spPr>
          <a:xfrm>
            <a:off x="1523613" y="144523"/>
            <a:ext cx="8916173" cy="5921253"/>
          </a:xfrm>
          <a:prstGeom prst="rect">
            <a:avLst/>
          </a:prstGeom>
        </p:spPr>
      </p:pic>
    </p:spTree>
    <p:extLst>
      <p:ext uri="{BB962C8B-B14F-4D97-AF65-F5344CB8AC3E}">
        <p14:creationId xmlns:p14="http://schemas.microsoft.com/office/powerpoint/2010/main" val="1419684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070D6E-94C4-47F6-8820-60E3073DA1AE}"/>
              </a:ext>
            </a:extLst>
          </p:cNvPr>
          <p:cNvSpPr txBox="1">
            <a:spLocks noChangeArrowheads="1"/>
          </p:cNvSpPr>
          <p:nvPr userDrawn="1"/>
        </p:nvSpPr>
        <p:spPr bwMode="auto">
          <a:xfrm>
            <a:off x="550863" y="269875"/>
            <a:ext cx="3600450" cy="1200150"/>
          </a:xfrm>
          <a:prstGeom prst="rect">
            <a:avLst/>
          </a:prstGeom>
          <a:noFill/>
          <a:ln>
            <a:noFill/>
          </a:ln>
        </p:spPr>
        <p:txBody>
          <a:bodyPr>
            <a:spAutoFit/>
          </a:bodyPr>
          <a:lstStyle>
            <a:lvl1pPr>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marL="742950" indent="-28575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2pPr>
            <a:lvl3pPr marL="1143000" indent="-22860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3pPr>
            <a:lvl4pPr marL="1600200" indent="-22860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4pPr>
            <a:lvl5pPr marL="2057400" indent="-22860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5pPr>
            <a:lvl6pPr marL="25146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6pPr>
            <a:lvl7pPr marL="29718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7pPr>
            <a:lvl8pPr marL="34290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8pPr>
            <a:lvl9pPr marL="38862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9pPr>
          </a:lstStyle>
          <a:p>
            <a:pPr eaLnBrk="1">
              <a:defRPr/>
            </a:pPr>
            <a:r>
              <a:rPr lang="en-GB" altLang="en-US" dirty="0"/>
              <a:t>To insert ICONS:</a:t>
            </a:r>
          </a:p>
          <a:p>
            <a:pPr eaLnBrk="1">
              <a:defRPr/>
            </a:pPr>
            <a:endParaRPr lang="en-GB" altLang="en-US" dirty="0"/>
          </a:p>
          <a:p>
            <a:pPr eaLnBrk="1">
              <a:defRPr/>
            </a:pPr>
            <a:r>
              <a:rPr lang="en-GB" altLang="en-US" dirty="0"/>
              <a:t>Right click INSERT</a:t>
            </a:r>
          </a:p>
          <a:p>
            <a:pPr eaLnBrk="1">
              <a:defRPr/>
            </a:pPr>
            <a:r>
              <a:rPr lang="en-GB" altLang="en-US" dirty="0"/>
              <a:t>Select ICONS </a:t>
            </a:r>
          </a:p>
        </p:txBody>
      </p:sp>
      <p:pic>
        <p:nvPicPr>
          <p:cNvPr id="3" name="Picture 10">
            <a:extLst>
              <a:ext uri="{FF2B5EF4-FFF2-40B4-BE49-F238E27FC236}">
                <a16:creationId xmlns:a16="http://schemas.microsoft.com/office/drawing/2014/main" id="{013BED9F-D3D6-429D-AD6D-C437C84FFB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0213" y="933450"/>
            <a:ext cx="23622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5E737CEE-EC15-4447-98B6-0F25933EB46E}"/>
              </a:ext>
            </a:extLst>
          </p:cNvPr>
          <p:cNvCxnSpPr/>
          <p:nvPr userDrawn="1"/>
        </p:nvCxnSpPr>
        <p:spPr bwMode="auto">
          <a:xfrm>
            <a:off x="2424113" y="1052513"/>
            <a:ext cx="546100" cy="0"/>
          </a:xfrm>
          <a:prstGeom prst="straightConnector1">
            <a:avLst/>
          </a:prstGeom>
          <a:solidFill>
            <a:srgbClr val="FFFFFF"/>
          </a:solidFill>
          <a:ln w="25400" cap="flat" cmpd="sng" algn="ctr">
            <a:solidFill>
              <a:schemeClr val="accent1"/>
            </a:solidFill>
            <a:prstDash val="solid"/>
            <a:round/>
            <a:headEnd type="none" w="med" len="med"/>
            <a:tailEnd type="triangle"/>
          </a:ln>
          <a:effectLst>
            <a:outerShdw blurRad="38100" dist="23000" dir="5400000" algn="ctr" rotWithShape="0">
              <a:srgbClr val="000000">
                <a:alpha val="34999"/>
              </a:srgbClr>
            </a:outerShdw>
          </a:effectLst>
        </p:spPr>
      </p:cxnSp>
      <p:cxnSp>
        <p:nvCxnSpPr>
          <p:cNvPr id="5" name="Straight Arrow Connector 4">
            <a:extLst>
              <a:ext uri="{FF2B5EF4-FFF2-40B4-BE49-F238E27FC236}">
                <a16:creationId xmlns:a16="http://schemas.microsoft.com/office/drawing/2014/main" id="{7F7A759F-0DB1-4A92-9F47-F7C6D1E210D3}"/>
              </a:ext>
            </a:extLst>
          </p:cNvPr>
          <p:cNvCxnSpPr>
            <a:cxnSpLocks/>
          </p:cNvCxnSpPr>
          <p:nvPr userDrawn="1"/>
        </p:nvCxnSpPr>
        <p:spPr bwMode="auto">
          <a:xfrm>
            <a:off x="1992313" y="1341438"/>
            <a:ext cx="2879725" cy="0"/>
          </a:xfrm>
          <a:prstGeom prst="straightConnector1">
            <a:avLst/>
          </a:prstGeom>
          <a:solidFill>
            <a:srgbClr val="FFFFFF"/>
          </a:solidFill>
          <a:ln w="25400" cap="flat" cmpd="sng" algn="ctr">
            <a:solidFill>
              <a:schemeClr val="accent1"/>
            </a:solidFill>
            <a:prstDash val="solid"/>
            <a:round/>
            <a:headEnd type="none" w="med" len="med"/>
            <a:tailEnd type="triangle"/>
          </a:ln>
          <a:effectLst>
            <a:outerShdw blurRad="38100" dist="23000" dir="5400000" algn="ctr" rotWithShape="0">
              <a:srgbClr val="000000">
                <a:alpha val="34999"/>
              </a:srgbClr>
            </a:outerShdw>
          </a:effectLst>
        </p:spPr>
      </p:cxnSp>
      <p:sp>
        <p:nvSpPr>
          <p:cNvPr id="6" name="TextBox 5">
            <a:extLst>
              <a:ext uri="{FF2B5EF4-FFF2-40B4-BE49-F238E27FC236}">
                <a16:creationId xmlns:a16="http://schemas.microsoft.com/office/drawing/2014/main" id="{7FAE0545-026A-4260-9BE3-4EAE6D549C75}"/>
              </a:ext>
            </a:extLst>
          </p:cNvPr>
          <p:cNvSpPr txBox="1">
            <a:spLocks noChangeArrowheads="1"/>
          </p:cNvSpPr>
          <p:nvPr userDrawn="1"/>
        </p:nvSpPr>
        <p:spPr bwMode="auto">
          <a:xfrm>
            <a:off x="550863" y="2414588"/>
            <a:ext cx="3600450" cy="2862262"/>
          </a:xfrm>
          <a:prstGeom prst="rect">
            <a:avLst/>
          </a:prstGeom>
          <a:noFill/>
          <a:ln>
            <a:noFill/>
          </a:ln>
        </p:spPr>
        <p:txBody>
          <a:bodyPr>
            <a:spAutoFit/>
          </a:bodyPr>
          <a:lstStyle>
            <a:lvl1pPr>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marL="742950" indent="-28575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2pPr>
            <a:lvl3pPr marL="1143000" indent="-22860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3pPr>
            <a:lvl4pPr marL="1600200" indent="-22860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4pPr>
            <a:lvl5pPr marL="2057400" indent="-228600">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5pPr>
            <a:lvl6pPr marL="25146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6pPr>
            <a:lvl7pPr marL="29718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7pPr>
            <a:lvl8pPr marL="34290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8pPr>
            <a:lvl9pPr marL="3886200" indent="-228600" defTabSz="457200" eaLnBrk="0" fontAlgn="base" hangingPunct="0">
              <a:spcBef>
                <a:spcPct val="0"/>
              </a:spcBef>
              <a:spcAft>
                <a:spcPct val="0"/>
              </a:spcAft>
              <a:defRPr>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9pPr>
          </a:lstStyle>
          <a:p>
            <a:pPr eaLnBrk="1">
              <a:defRPr/>
            </a:pPr>
            <a:r>
              <a:rPr lang="en-GB" altLang="en-US" dirty="0"/>
              <a:t>To change the colours of ICONS:</a:t>
            </a:r>
          </a:p>
          <a:p>
            <a:pPr eaLnBrk="1">
              <a:defRPr/>
            </a:pPr>
            <a:endParaRPr lang="en-GB" altLang="en-US" dirty="0"/>
          </a:p>
          <a:p>
            <a:pPr eaLnBrk="1">
              <a:defRPr/>
            </a:pPr>
            <a:r>
              <a:rPr lang="en-GB" altLang="en-US" dirty="0"/>
              <a:t>Select FORMAT</a:t>
            </a:r>
          </a:p>
          <a:p>
            <a:pPr eaLnBrk="1">
              <a:defRPr/>
            </a:pPr>
            <a:r>
              <a:rPr lang="en-GB" altLang="en-US" dirty="0"/>
              <a:t>Select SHAPE FILL</a:t>
            </a:r>
          </a:p>
          <a:p>
            <a:pPr eaLnBrk="1">
              <a:defRPr/>
            </a:pPr>
            <a:r>
              <a:rPr lang="en-GB" altLang="en-US" dirty="0"/>
              <a:t>Select colour from the RGB bank</a:t>
            </a:r>
          </a:p>
          <a:p>
            <a:pPr eaLnBrk="1">
              <a:defRPr/>
            </a:pPr>
            <a:endParaRPr lang="en-GB" altLang="en-US" dirty="0"/>
          </a:p>
          <a:p>
            <a:pPr eaLnBrk="1">
              <a:defRPr/>
            </a:pPr>
            <a:r>
              <a:rPr lang="en-GB" altLang="en-US" dirty="0"/>
              <a:t>To check the RGB:</a:t>
            </a:r>
          </a:p>
          <a:p>
            <a:pPr eaLnBrk="1">
              <a:defRPr/>
            </a:pPr>
            <a:r>
              <a:rPr lang="en-GB" altLang="en-US" dirty="0"/>
              <a:t>Click on Font Colour, More Colours, Custom</a:t>
            </a:r>
          </a:p>
          <a:p>
            <a:pPr eaLnBrk="1">
              <a:defRPr/>
            </a:pPr>
            <a:endParaRPr lang="en-GB" altLang="en-US" dirty="0"/>
          </a:p>
        </p:txBody>
      </p:sp>
      <p:pic>
        <p:nvPicPr>
          <p:cNvPr id="9" name="Picture 16">
            <a:extLst>
              <a:ext uri="{FF2B5EF4-FFF2-40B4-BE49-F238E27FC236}">
                <a16:creationId xmlns:a16="http://schemas.microsoft.com/office/drawing/2014/main" id="{9FB27195-05A8-48B9-827F-224EF2B30D2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98925" y="3429000"/>
            <a:ext cx="1773238"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17" descr="Palette">
            <a:extLst>
              <a:ext uri="{FF2B5EF4-FFF2-40B4-BE49-F238E27FC236}">
                <a16:creationId xmlns:a16="http://schemas.microsoft.com/office/drawing/2014/main" id="{39231F46-4C0F-4EC2-A815-C64607A9B8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71938" y="24114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2">
            <a:extLst>
              <a:ext uri="{FF2B5EF4-FFF2-40B4-BE49-F238E27FC236}">
                <a16:creationId xmlns:a16="http://schemas.microsoft.com/office/drawing/2014/main" id="{0AC50161-83BE-4FC9-AE6B-7542077D3CF3}"/>
              </a:ext>
            </a:extLst>
          </p:cNvPr>
          <p:cNvSpPr>
            <a:spLocks noGrp="1"/>
          </p:cNvSpPr>
          <p:nvPr>
            <p:ph type="sldNum" sz="quarter" idx="10"/>
          </p:nvPr>
        </p:nvSpPr>
        <p:spPr bwMode="auto">
          <a:xfrm>
            <a:off x="11780838" y="5680075"/>
            <a:ext cx="257175" cy="269875"/>
          </a:xfrm>
          <a:prstGeom prst="rect">
            <a:avLst/>
          </a:prstGeom>
          <a:noFill/>
          <a:ln>
            <a:noFill/>
          </a:ln>
          <a:effectLst/>
        </p:spPr>
        <p:txBody>
          <a:bodyPr vert="horz" wrap="none" lIns="45720" tIns="45720" rIns="45720" bIns="45720" numCol="1" anchor="ctr" anchorCtr="0" compatLnSpc="1">
            <a:prstTxWarp prst="textNoShape">
              <a:avLst/>
            </a:prstTxWarp>
          </a:bodyPr>
          <a:lstStyle>
            <a:defPPr>
              <a:defRPr lang="en-US"/>
            </a:defPPr>
            <a:lvl1pPr algn="r" defTabSz="457200" rtl="0" eaLnBrk="1" fontAlgn="base" hangingPunct="0">
              <a:spcBef>
                <a:spcPct val="0"/>
              </a:spcBef>
              <a:spcAft>
                <a:spcPct val="0"/>
              </a:spcAft>
              <a:defRPr sz="1200" kern="1200" smtClean="0">
                <a:solidFill>
                  <a:srgbClr val="888888"/>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marL="457200" algn="l" defTabSz="457200" rtl="0" eaLnBrk="0" fontAlgn="base" hangingPunct="0">
              <a:spcBef>
                <a:spcPct val="0"/>
              </a:spcBef>
              <a:spcAft>
                <a:spcPct val="0"/>
              </a:spcAft>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2pPr>
            <a:lvl3pPr marL="914400" algn="l" defTabSz="457200" rtl="0" eaLnBrk="0" fontAlgn="base" hangingPunct="0">
              <a:spcBef>
                <a:spcPct val="0"/>
              </a:spcBef>
              <a:spcAft>
                <a:spcPct val="0"/>
              </a:spcAft>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3pPr>
            <a:lvl4pPr marL="1371600" algn="l" defTabSz="457200" rtl="0" eaLnBrk="0" fontAlgn="base" hangingPunct="0">
              <a:spcBef>
                <a:spcPct val="0"/>
              </a:spcBef>
              <a:spcAft>
                <a:spcPct val="0"/>
              </a:spcAft>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4pPr>
            <a:lvl5pPr marL="1828800" algn="l" defTabSz="457200" rtl="0" eaLnBrk="0" fontAlgn="base" hangingPunct="0">
              <a:spcBef>
                <a:spcPct val="0"/>
              </a:spcBef>
              <a:spcAft>
                <a:spcPct val="0"/>
              </a:spcAft>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5pPr>
            <a:lvl6pPr marL="2286000" algn="l" defTabSz="914400" rtl="0" eaLnBrk="1" latinLnBrk="0" hangingPunct="1">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6pPr>
            <a:lvl7pPr marL="2743200" algn="l" defTabSz="914400" rtl="0" eaLnBrk="1" latinLnBrk="0" hangingPunct="1">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7pPr>
            <a:lvl8pPr marL="3200400" algn="l" defTabSz="914400" rtl="0" eaLnBrk="1" latinLnBrk="0" hangingPunct="1">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8pPr>
            <a:lvl9pPr marL="3657600" algn="l" defTabSz="914400" rtl="0" eaLnBrk="1" latinLnBrk="0" hangingPunct="1">
              <a:defRPr kern="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9pPr>
          </a:lstStyle>
          <a:p>
            <a:pPr>
              <a:defRPr/>
            </a:pPr>
            <a:fld id="{D5A345D0-6D84-45C1-98D5-EAB80790F6E9}" type="slidenum">
              <a:rPr lang="en-US" altLang="en-US" smtClean="0"/>
              <a:pPr>
                <a:defRPr/>
              </a:pPr>
              <a:t>‹#›</a:t>
            </a:fld>
            <a:endParaRPr lang="en-US" altLang="en-US"/>
          </a:p>
        </p:txBody>
      </p:sp>
    </p:spTree>
    <p:extLst>
      <p:ext uri="{BB962C8B-B14F-4D97-AF65-F5344CB8AC3E}">
        <p14:creationId xmlns:p14="http://schemas.microsoft.com/office/powerpoint/2010/main" val="1661354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4EB13-9957-456D-A472-113A5E1957F8}"/>
              </a:ext>
            </a:extLst>
          </p:cNvPr>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4AD9B78D-A762-48F2-84A5-22635242B8BC}"/>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255309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C81A6-2C73-4C04-A49B-A11CBC7052E0}"/>
              </a:ext>
            </a:extLst>
          </p:cNvPr>
          <p:cNvSpPr>
            <a:spLocks noGrp="1"/>
          </p:cNvSpPr>
          <p:nvPr>
            <p:ph type="title"/>
          </p:nvPr>
        </p:nvSpPr>
        <p:spPr>
          <a:xfrm>
            <a:off x="831850" y="1709738"/>
            <a:ext cx="10515600" cy="2852737"/>
          </a:xfrm>
        </p:spPr>
        <p:txBody>
          <a:bodyPr anchor="b">
            <a:normAutofit/>
          </a:bodyPr>
          <a:lstStyle>
            <a:lvl1pPr>
              <a:defRPr sz="4400">
                <a:solidFill>
                  <a:schemeClr val="tx2"/>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D6563AA-05BD-4C54-A592-2B916C5A616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6722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0872-1E65-42BD-8D08-7F0A1BB65B9B}"/>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6D04D1B-A159-4A5A-BF09-09291E9B112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02669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63CD-FB74-42C2-895B-E251A8E984E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938695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224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3B59-1E09-47D5-976F-A41A12AC9944}"/>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C4BAF41-C203-46A6-B6C7-A0E1CC95C7D7}"/>
              </a:ext>
            </a:extLst>
          </p:cNvPr>
          <p:cNvSpPr>
            <a:spLocks noGrp="1"/>
          </p:cNvSpPr>
          <p:nvPr>
            <p:ph sz="half" idx="1"/>
          </p:nvPr>
        </p:nvSpPr>
        <p:spPr>
          <a:xfrm>
            <a:off x="470517" y="1825625"/>
            <a:ext cx="5549283" cy="4351338"/>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69D78F29-49D7-4114-87FF-E2624B6942B1}"/>
              </a:ext>
            </a:extLst>
          </p:cNvPr>
          <p:cNvSpPr>
            <a:spLocks noGrp="1"/>
          </p:cNvSpPr>
          <p:nvPr>
            <p:ph sz="half" idx="2"/>
          </p:nvPr>
        </p:nvSpPr>
        <p:spPr>
          <a:xfrm>
            <a:off x="6172200" y="1825625"/>
            <a:ext cx="5493058" cy="4351338"/>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71123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39A3-933B-4B1C-8581-A53FA478D0C2}"/>
              </a:ext>
            </a:extLst>
          </p:cNvPr>
          <p:cNvSpPr>
            <a:spLocks noGrp="1"/>
          </p:cNvSpPr>
          <p:nvPr>
            <p:ph type="title"/>
          </p:nvPr>
        </p:nvSpPr>
        <p:spPr>
          <a:xfrm>
            <a:off x="520192" y="460700"/>
            <a:ext cx="4415792"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ABE0DE-18CC-4D31-B023-CB91CB60BD2C}"/>
              </a:ext>
            </a:extLst>
          </p:cNvPr>
          <p:cNvSpPr>
            <a:spLocks noGrp="1"/>
          </p:cNvSpPr>
          <p:nvPr>
            <p:ph idx="1"/>
          </p:nvPr>
        </p:nvSpPr>
        <p:spPr>
          <a:xfrm>
            <a:off x="5149049" y="457201"/>
            <a:ext cx="6206339" cy="5403850"/>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EEA7736D-7F76-49AB-82B2-A8716027C501}"/>
              </a:ext>
            </a:extLst>
          </p:cNvPr>
          <p:cNvSpPr>
            <a:spLocks noGrp="1"/>
          </p:cNvSpPr>
          <p:nvPr>
            <p:ph type="body" sz="half" idx="2"/>
          </p:nvPr>
        </p:nvSpPr>
        <p:spPr>
          <a:xfrm>
            <a:off x="520192" y="2060900"/>
            <a:ext cx="441579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82069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C8A3-2A31-4360-8BF5-D719BA2AF258}"/>
              </a:ext>
            </a:extLst>
          </p:cNvPr>
          <p:cNvSpPr>
            <a:spLocks noGrp="1"/>
          </p:cNvSpPr>
          <p:nvPr>
            <p:ph type="title"/>
          </p:nvPr>
        </p:nvSpPr>
        <p:spPr>
          <a:xfrm>
            <a:off x="493559" y="457201"/>
            <a:ext cx="4522324"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6B61EB-2330-4D85-A015-4762C5DD24F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6F400AA-AEDB-4494-BDB9-4F7E3EFD6097}"/>
              </a:ext>
            </a:extLst>
          </p:cNvPr>
          <p:cNvSpPr>
            <a:spLocks noGrp="1"/>
          </p:cNvSpPr>
          <p:nvPr>
            <p:ph type="body" sz="half" idx="2"/>
          </p:nvPr>
        </p:nvSpPr>
        <p:spPr>
          <a:xfrm>
            <a:off x="493559" y="2057401"/>
            <a:ext cx="452232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39490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AD0607-9F02-4DC7-9FA1-318E197D59A6}"/>
              </a:ext>
            </a:extLst>
          </p:cNvPr>
          <p:cNvSpPr>
            <a:spLocks noGrp="1"/>
          </p:cNvSpPr>
          <p:nvPr>
            <p:ph type="title"/>
          </p:nvPr>
        </p:nvSpPr>
        <p:spPr>
          <a:xfrm>
            <a:off x="470517" y="365125"/>
            <a:ext cx="11194741"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C80DCF2-58A6-4667-8544-27027C793088}"/>
              </a:ext>
            </a:extLst>
          </p:cNvPr>
          <p:cNvSpPr>
            <a:spLocks noGrp="1"/>
          </p:cNvSpPr>
          <p:nvPr>
            <p:ph type="body" idx="1"/>
          </p:nvPr>
        </p:nvSpPr>
        <p:spPr>
          <a:xfrm>
            <a:off x="470517" y="1825625"/>
            <a:ext cx="1119474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95F3DA15-4EBC-4CED-84A8-0AAF0E2B0AD8}"/>
              </a:ext>
            </a:extLst>
          </p:cNvPr>
          <p:cNvPicPr>
            <a:picLocks noChangeAspect="1"/>
          </p:cNvPicPr>
          <p:nvPr userDrawn="1"/>
        </p:nvPicPr>
        <p:blipFill>
          <a:blip r:embed="rId13"/>
          <a:stretch>
            <a:fillRect/>
          </a:stretch>
        </p:blipFill>
        <p:spPr>
          <a:xfrm>
            <a:off x="0" y="6215483"/>
            <a:ext cx="12058933" cy="554784"/>
          </a:xfrm>
          <a:prstGeom prst="rect">
            <a:avLst/>
          </a:prstGeom>
        </p:spPr>
      </p:pic>
    </p:spTree>
    <p:extLst>
      <p:ext uri="{BB962C8B-B14F-4D97-AF65-F5344CB8AC3E}">
        <p14:creationId xmlns:p14="http://schemas.microsoft.com/office/powerpoint/2010/main" val="2381047205"/>
      </p:ext>
    </p:extLst>
  </p:cSld>
  <p:clrMap bg1="lt1" tx1="dk1" bg2="lt2" tx2="dk2" accent1="accent1" accent2="accent2" accent3="accent3" accent4="accent4" accent5="accent5" accent6="accent6" hlink="hlink" folHlink="folHlink"/>
  <p:sldLayoutIdLst>
    <p:sldLayoutId id="2147483673" r:id="rId1"/>
    <p:sldLayoutId id="2147483649" r:id="rId2"/>
    <p:sldLayoutId id="2147483651" r:id="rId3"/>
    <p:sldLayoutId id="2147483650" r:id="rId4"/>
    <p:sldLayoutId id="2147483654" r:id="rId5"/>
    <p:sldLayoutId id="2147483655" r:id="rId6"/>
    <p:sldLayoutId id="2147483652" r:id="rId7"/>
    <p:sldLayoutId id="2147483656" r:id="rId8"/>
    <p:sldLayoutId id="2147483657" r:id="rId9"/>
    <p:sldLayoutId id="2147483675" r:id="rId10"/>
    <p:sldLayoutId id="2147483674" r:id="rId11"/>
  </p:sldLayoutIdLst>
  <p:txStyles>
    <p:titleStyle>
      <a:lvl1pPr algn="ctr"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kern="1200">
          <a:solidFill>
            <a:schemeClr val="accent1">
              <a:lumMod val="50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kern="1200">
          <a:solidFill>
            <a:schemeClr val="accent1">
              <a:lumMod val="50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hyperlink" Target="https://www.gov.uk/guidance/equality-act-2010-guidance"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eric.org.uk/children-with-additional-need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0.jpe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hyperlink" Target="https://schools.westsussex.gov.uk/Page/27515"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actuaries.digital/2017/05/18/submit-your-questio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schools.westsussex.gov.uk/Training"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schools.local-offer.org/inclusion/ordinarily-available-inclusive-practice/" TargetMode="External"/><Relationship Id="rId2" Type="http://schemas.openxmlformats.org/officeDocument/2006/relationships/hyperlink" Target="https://schools.local-offer.org/wp-content/uploads/2020/07/Booklet-for-supporting-EY-Transitions.pdf"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606F9-B6F0-46C3-B7B0-E5CE14C36B24}"/>
              </a:ext>
            </a:extLst>
          </p:cNvPr>
          <p:cNvSpPr>
            <a:spLocks noGrp="1"/>
          </p:cNvSpPr>
          <p:nvPr>
            <p:ph type="ctrTitle"/>
          </p:nvPr>
        </p:nvSpPr>
        <p:spPr/>
        <p:txBody>
          <a:bodyPr/>
          <a:lstStyle/>
          <a:p>
            <a:r>
              <a:rPr lang="en-GB" dirty="0"/>
              <a:t>Early Years Transitions</a:t>
            </a:r>
          </a:p>
        </p:txBody>
      </p:sp>
      <p:sp>
        <p:nvSpPr>
          <p:cNvPr id="3" name="Subtitle 2">
            <a:extLst>
              <a:ext uri="{FF2B5EF4-FFF2-40B4-BE49-F238E27FC236}">
                <a16:creationId xmlns:a16="http://schemas.microsoft.com/office/drawing/2014/main" id="{738946A6-8F78-4B4F-8C5C-61BF40304D25}"/>
              </a:ext>
            </a:extLst>
          </p:cNvPr>
          <p:cNvSpPr>
            <a:spLocks noGrp="1"/>
          </p:cNvSpPr>
          <p:nvPr>
            <p:ph type="subTitle" idx="1"/>
          </p:nvPr>
        </p:nvSpPr>
        <p:spPr>
          <a:xfrm>
            <a:off x="1100051" y="3429001"/>
            <a:ext cx="10058400" cy="1153273"/>
          </a:xfrm>
        </p:spPr>
        <p:txBody>
          <a:bodyPr>
            <a:normAutofit/>
          </a:bodyPr>
          <a:lstStyle/>
          <a:p>
            <a:r>
              <a:rPr lang="en-GB" dirty="0"/>
              <a:t>Specialist Advisory Teachers </a:t>
            </a:r>
          </a:p>
          <a:p>
            <a:r>
              <a:rPr lang="en-GB" dirty="0"/>
              <a:t>Early Years SEND Transition</a:t>
            </a:r>
          </a:p>
          <a:p>
            <a:endParaRPr lang="en-GB" dirty="0"/>
          </a:p>
        </p:txBody>
      </p:sp>
    </p:spTree>
    <p:extLst>
      <p:ext uri="{BB962C8B-B14F-4D97-AF65-F5344CB8AC3E}">
        <p14:creationId xmlns:p14="http://schemas.microsoft.com/office/powerpoint/2010/main" val="2455895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1">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0B0F5-8193-68D4-F0F3-94476F9484C1}"/>
              </a:ext>
            </a:extLst>
          </p:cNvPr>
          <p:cNvSpPr>
            <a:spLocks noGrp="1"/>
          </p:cNvSpPr>
          <p:nvPr>
            <p:ph type="title"/>
          </p:nvPr>
        </p:nvSpPr>
        <p:spPr>
          <a:xfrm>
            <a:off x="612648" y="365125"/>
            <a:ext cx="6986015" cy="1776484"/>
          </a:xfrm>
        </p:spPr>
        <p:txBody>
          <a:bodyPr anchor="b">
            <a:normAutofit/>
          </a:bodyPr>
          <a:lstStyle/>
          <a:p>
            <a:r>
              <a:rPr lang="en-GB" sz="5400"/>
              <a:t>The importance of Visuals </a:t>
            </a:r>
          </a:p>
        </p:txBody>
      </p:sp>
      <p:pic>
        <p:nvPicPr>
          <p:cNvPr id="6" name="Content Placeholder 11">
            <a:extLst>
              <a:ext uri="{FF2B5EF4-FFF2-40B4-BE49-F238E27FC236}">
                <a16:creationId xmlns:a16="http://schemas.microsoft.com/office/drawing/2014/main" id="{9973E382-FBB4-25D3-44ED-E22B7D287F39}"/>
              </a:ext>
            </a:extLst>
          </p:cNvPr>
          <p:cNvPicPr>
            <a:picLocks noChangeAspect="1"/>
          </p:cNvPicPr>
          <p:nvPr/>
        </p:nvPicPr>
        <p:blipFill>
          <a:blip r:embed="rId3"/>
          <a:stretch>
            <a:fillRect/>
          </a:stretch>
        </p:blipFill>
        <p:spPr>
          <a:xfrm>
            <a:off x="8668693" y="261991"/>
            <a:ext cx="2953468" cy="1890220"/>
          </a:xfrm>
          <a:prstGeom prst="rect">
            <a:avLst/>
          </a:prstGeom>
        </p:spPr>
      </p:pic>
      <p:sp>
        <p:nvSpPr>
          <p:cNvPr id="27"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A68EDD-A7A5-5181-E8C4-58C514A424A6}"/>
              </a:ext>
            </a:extLst>
          </p:cNvPr>
          <p:cNvSpPr>
            <a:spLocks noGrp="1"/>
          </p:cNvSpPr>
          <p:nvPr>
            <p:ph idx="1"/>
          </p:nvPr>
        </p:nvSpPr>
        <p:spPr>
          <a:xfrm>
            <a:off x="612648" y="2504819"/>
            <a:ext cx="6986016" cy="3672144"/>
          </a:xfrm>
        </p:spPr>
        <p:txBody>
          <a:bodyPr>
            <a:normAutofit/>
          </a:bodyPr>
          <a:lstStyle/>
          <a:p>
            <a:r>
              <a:rPr lang="en-GB" sz="3200" dirty="0">
                <a:latin typeface="+mn-lt"/>
              </a:rPr>
              <a:t>Visual timetable</a:t>
            </a:r>
          </a:p>
          <a:p>
            <a:r>
              <a:rPr lang="en-GB" sz="3200" dirty="0">
                <a:latin typeface="+mn-lt"/>
              </a:rPr>
              <a:t>Lanyard symbols for all staff</a:t>
            </a:r>
          </a:p>
          <a:p>
            <a:r>
              <a:rPr lang="en-GB" sz="3200" dirty="0">
                <a:latin typeface="+mn-lt"/>
              </a:rPr>
              <a:t>Sequences – every day routines e.g. hand washing, toilet etc</a:t>
            </a:r>
          </a:p>
          <a:p>
            <a:r>
              <a:rPr lang="en-GB" sz="3200" dirty="0">
                <a:latin typeface="+mn-lt"/>
              </a:rPr>
              <a:t>Choice boards</a:t>
            </a:r>
          </a:p>
          <a:p>
            <a:pPr marL="0" indent="0">
              <a:buNone/>
            </a:pPr>
            <a:endParaRPr lang="en-GB" sz="2200" dirty="0"/>
          </a:p>
        </p:txBody>
      </p:sp>
      <p:pic>
        <p:nvPicPr>
          <p:cNvPr id="4" name="Picture 3">
            <a:extLst>
              <a:ext uri="{FF2B5EF4-FFF2-40B4-BE49-F238E27FC236}">
                <a16:creationId xmlns:a16="http://schemas.microsoft.com/office/drawing/2014/main" id="{2109E3AB-0B8D-68FF-7ABA-66060064E8AA}"/>
              </a:ext>
            </a:extLst>
          </p:cNvPr>
          <p:cNvPicPr>
            <a:picLocks noChangeAspect="1"/>
          </p:cNvPicPr>
          <p:nvPr/>
        </p:nvPicPr>
        <p:blipFill>
          <a:blip r:embed="rId4"/>
          <a:stretch>
            <a:fillRect/>
          </a:stretch>
        </p:blipFill>
        <p:spPr>
          <a:xfrm>
            <a:off x="9084917" y="2310086"/>
            <a:ext cx="2122746" cy="1890220"/>
          </a:xfrm>
          <a:prstGeom prst="rect">
            <a:avLst/>
          </a:prstGeom>
        </p:spPr>
      </p:pic>
      <p:pic>
        <p:nvPicPr>
          <p:cNvPr id="5" name="Picture 4" descr="A picture containing venn diagram&#10;&#10;Description automatically generated">
            <a:extLst>
              <a:ext uri="{FF2B5EF4-FFF2-40B4-BE49-F238E27FC236}">
                <a16:creationId xmlns:a16="http://schemas.microsoft.com/office/drawing/2014/main" id="{4018DB1B-AE3C-B953-A985-E5F465B371F9}"/>
              </a:ext>
            </a:extLst>
          </p:cNvPr>
          <p:cNvPicPr>
            <a:picLocks noChangeAspect="1"/>
          </p:cNvPicPr>
          <p:nvPr/>
        </p:nvPicPr>
        <p:blipFill>
          <a:blip r:embed="rId5"/>
          <a:stretch>
            <a:fillRect/>
          </a:stretch>
        </p:blipFill>
        <p:spPr>
          <a:xfrm>
            <a:off x="8675302" y="4358181"/>
            <a:ext cx="2941976" cy="1890220"/>
          </a:xfrm>
          <a:prstGeom prst="rect">
            <a:avLst/>
          </a:prstGeom>
        </p:spPr>
      </p:pic>
    </p:spTree>
    <p:extLst>
      <p:ext uri="{BB962C8B-B14F-4D97-AF65-F5344CB8AC3E}">
        <p14:creationId xmlns:p14="http://schemas.microsoft.com/office/powerpoint/2010/main" val="243767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1AC889-1AD7-A1DA-8E21-3AC1F7C9D16A}"/>
              </a:ext>
            </a:extLst>
          </p:cNvPr>
          <p:cNvSpPr>
            <a:spLocks noGrp="1"/>
          </p:cNvSpPr>
          <p:nvPr>
            <p:ph type="title"/>
          </p:nvPr>
        </p:nvSpPr>
        <p:spPr>
          <a:xfrm>
            <a:off x="804672" y="802955"/>
            <a:ext cx="4977976" cy="1454051"/>
          </a:xfrm>
        </p:spPr>
        <p:txBody>
          <a:bodyPr>
            <a:normAutofit/>
          </a:bodyPr>
          <a:lstStyle/>
          <a:p>
            <a:r>
              <a:rPr lang="en-GB">
                <a:solidFill>
                  <a:schemeClr val="tx2"/>
                </a:solidFill>
              </a:rPr>
              <a:t>Staffing</a:t>
            </a:r>
          </a:p>
        </p:txBody>
      </p:sp>
      <p:graphicFrame>
        <p:nvGraphicFramePr>
          <p:cNvPr id="20" name="Content Placeholder 2">
            <a:extLst>
              <a:ext uri="{FF2B5EF4-FFF2-40B4-BE49-F238E27FC236}">
                <a16:creationId xmlns:a16="http://schemas.microsoft.com/office/drawing/2014/main" id="{C0E882AD-78D9-18EE-71A6-779728D9A8A4}"/>
              </a:ext>
            </a:extLst>
          </p:cNvPr>
          <p:cNvGraphicFramePr>
            <a:graphicFrameLocks noGrp="1"/>
          </p:cNvGraphicFramePr>
          <p:nvPr>
            <p:ph idx="1"/>
          </p:nvPr>
        </p:nvGraphicFramePr>
        <p:xfrm>
          <a:off x="804274" y="1971676"/>
          <a:ext cx="4977976" cy="4214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Cycle with People">
            <a:extLst>
              <a:ext uri="{FF2B5EF4-FFF2-40B4-BE49-F238E27FC236}">
                <a16:creationId xmlns:a16="http://schemas.microsoft.com/office/drawing/2014/main" id="{BF59FAEA-7362-37AC-51FC-608C103ECD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3024670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7A90-B566-B223-F66E-4BE7CAC04CE1}"/>
              </a:ext>
            </a:extLst>
          </p:cNvPr>
          <p:cNvSpPr>
            <a:spLocks noGrp="1"/>
          </p:cNvSpPr>
          <p:nvPr>
            <p:ph type="title"/>
          </p:nvPr>
        </p:nvSpPr>
        <p:spPr/>
        <p:txBody>
          <a:bodyPr/>
          <a:lstStyle/>
          <a:p>
            <a:r>
              <a:rPr lang="en-GB" dirty="0"/>
              <a:t>Toileting</a:t>
            </a:r>
          </a:p>
        </p:txBody>
      </p:sp>
      <p:sp>
        <p:nvSpPr>
          <p:cNvPr id="3" name="Content Placeholder 2">
            <a:extLst>
              <a:ext uri="{FF2B5EF4-FFF2-40B4-BE49-F238E27FC236}">
                <a16:creationId xmlns:a16="http://schemas.microsoft.com/office/drawing/2014/main" id="{DD635482-8394-4B43-4B0A-DE41052FD02C}"/>
              </a:ext>
            </a:extLst>
          </p:cNvPr>
          <p:cNvSpPr>
            <a:spLocks noGrp="1"/>
          </p:cNvSpPr>
          <p:nvPr>
            <p:ph idx="1"/>
          </p:nvPr>
        </p:nvSpPr>
        <p:spPr>
          <a:xfrm>
            <a:off x="526742" y="1434905"/>
            <a:ext cx="11138516" cy="4742058"/>
          </a:xfrm>
        </p:spPr>
        <p:txBody>
          <a:bodyPr/>
          <a:lstStyle/>
          <a:p>
            <a:r>
              <a:rPr lang="en-GB" dirty="0"/>
              <a:t>Some children may not be able to attend to their own personal care needs or be fully toilet trained on entry to school.</a:t>
            </a:r>
          </a:p>
          <a:p>
            <a:r>
              <a:rPr lang="en-GB" b="0" i="0" u="none" strike="noStrike" dirty="0">
                <a:effectLst/>
                <a:latin typeface="Nunito" pitchFamily="2" charset="0"/>
                <a:hlinkClick r:id="rId3"/>
              </a:rPr>
              <a:t>The Equality Act 2010</a:t>
            </a:r>
            <a:r>
              <a:rPr lang="en-GB" b="0" i="0" dirty="0">
                <a:solidFill>
                  <a:srgbClr val="373737"/>
                </a:solidFill>
                <a:effectLst/>
                <a:latin typeface="Nunito" pitchFamily="2" charset="0"/>
              </a:rPr>
              <a:t> states that schools must not discriminate against or disadvantage disabled children or those with special educational needs. A delay in achieving continence - or not being toilet trained - is considered a disability. It is therefore not acceptable for a school to refuse or delay admission to children who are not yet continent.</a:t>
            </a:r>
          </a:p>
          <a:p>
            <a:r>
              <a:rPr lang="en-GB" b="0" i="0" dirty="0">
                <a:solidFill>
                  <a:srgbClr val="373737"/>
                </a:solidFill>
                <a:effectLst/>
                <a:latin typeface="Nunito" pitchFamily="2" charset="0"/>
              </a:rPr>
              <a:t>There is no legal requirement for two members of staff to be present when changing a child.</a:t>
            </a:r>
            <a:endParaRPr lang="en-GB" dirty="0"/>
          </a:p>
          <a:p>
            <a:r>
              <a:rPr lang="en-GB" dirty="0"/>
              <a:t>The ERIC Website has a range of useful resources for parents and professionals, including a ‘Guide for children with Additional Needs’. </a:t>
            </a:r>
          </a:p>
          <a:p>
            <a:r>
              <a:rPr lang="en-GB" dirty="0">
                <a:hlinkClick r:id="rId4"/>
              </a:rPr>
              <a:t>Children with additional needs - ERIC</a:t>
            </a:r>
            <a:endParaRPr lang="en-GB" dirty="0"/>
          </a:p>
        </p:txBody>
      </p:sp>
    </p:spTree>
    <p:extLst>
      <p:ext uri="{BB962C8B-B14F-4D97-AF65-F5344CB8AC3E}">
        <p14:creationId xmlns:p14="http://schemas.microsoft.com/office/powerpoint/2010/main" val="1562174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erson, child, indoor&#10;&#10;Description automatically generated">
            <a:extLst>
              <a:ext uri="{FF2B5EF4-FFF2-40B4-BE49-F238E27FC236}">
                <a16:creationId xmlns:a16="http://schemas.microsoft.com/office/drawing/2014/main" id="{958391C5-98C3-BE7F-F796-1CDE1CA00EDC}"/>
              </a:ext>
            </a:extLst>
          </p:cNvPr>
          <p:cNvPicPr>
            <a:picLocks noChangeAspect="1"/>
          </p:cNvPicPr>
          <p:nvPr/>
        </p:nvPicPr>
        <p:blipFill rotWithShape="1">
          <a:blip r:embed="rId3">
            <a:extLst>
              <a:ext uri="{28A0092B-C50C-407E-A947-70E740481C1C}">
                <a14:useLocalDpi xmlns:a14="http://schemas.microsoft.com/office/drawing/2010/main" val="0"/>
              </a:ext>
            </a:extLst>
          </a:blip>
          <a:srcRect l="1055" r="4828" b="-1"/>
          <a:stretch/>
        </p:blipFill>
        <p:spPr>
          <a:xfrm>
            <a:off x="0"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FF239BC-7E26-4F12-D67B-7DF9117EA6B5}"/>
              </a:ext>
            </a:extLst>
          </p:cNvPr>
          <p:cNvSpPr>
            <a:spLocks noGrp="1"/>
          </p:cNvSpPr>
          <p:nvPr>
            <p:ph idx="1"/>
          </p:nvPr>
        </p:nvSpPr>
        <p:spPr>
          <a:xfrm>
            <a:off x="8486454" y="513708"/>
            <a:ext cx="2867345" cy="5663255"/>
          </a:xfrm>
        </p:spPr>
        <p:txBody>
          <a:bodyPr>
            <a:normAutofit/>
          </a:bodyPr>
          <a:lstStyle/>
          <a:p>
            <a:pPr marL="0" indent="0">
              <a:buNone/>
            </a:pPr>
            <a:r>
              <a:rPr lang="en-GB" sz="1900" b="1" dirty="0"/>
              <a:t>For the first half of Autumn term the focus should be on:</a:t>
            </a:r>
          </a:p>
          <a:p>
            <a:pPr marL="0" indent="0">
              <a:buNone/>
            </a:pPr>
            <a:endParaRPr lang="en-GB" sz="1900" dirty="0"/>
          </a:p>
          <a:p>
            <a:r>
              <a:rPr lang="en-GB" sz="1900" dirty="0"/>
              <a:t>Building positive, trusting relationships </a:t>
            </a:r>
          </a:p>
          <a:p>
            <a:r>
              <a:rPr lang="en-GB" sz="1900" dirty="0"/>
              <a:t>Helping children feel safe and secure in their new school environment</a:t>
            </a:r>
          </a:p>
          <a:p>
            <a:r>
              <a:rPr lang="en-GB" sz="1900" dirty="0"/>
              <a:t>Establishing predictable daily routines  </a:t>
            </a:r>
          </a:p>
          <a:p>
            <a:r>
              <a:rPr lang="en-GB" sz="1900" dirty="0"/>
              <a:t>Supporting  children to develop in the prime areas</a:t>
            </a:r>
          </a:p>
        </p:txBody>
      </p:sp>
    </p:spTree>
    <p:extLst>
      <p:ext uri="{BB962C8B-B14F-4D97-AF65-F5344CB8AC3E}">
        <p14:creationId xmlns:p14="http://schemas.microsoft.com/office/powerpoint/2010/main" val="2210496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C86A5D-C24A-998A-FD47-6FA3E5C938C7}"/>
              </a:ext>
            </a:extLst>
          </p:cNvPr>
          <p:cNvSpPr>
            <a:spLocks noGrp="1"/>
          </p:cNvSpPr>
          <p:nvPr>
            <p:ph type="title"/>
          </p:nvPr>
        </p:nvSpPr>
        <p:spPr>
          <a:xfrm>
            <a:off x="1137034" y="609597"/>
            <a:ext cx="9392421" cy="1330841"/>
          </a:xfrm>
        </p:spPr>
        <p:txBody>
          <a:bodyPr>
            <a:normAutofit/>
          </a:bodyPr>
          <a:lstStyle/>
          <a:p>
            <a:r>
              <a:rPr lang="en-GB"/>
              <a:t>A successful transition to school</a:t>
            </a:r>
            <a:endParaRPr lang="en-GB" dirty="0"/>
          </a:p>
        </p:txBody>
      </p:sp>
      <p:pic>
        <p:nvPicPr>
          <p:cNvPr id="5" name="Content Placeholder 4" descr="Shape&#10;&#10;Description automatically generated">
            <a:extLst>
              <a:ext uri="{FF2B5EF4-FFF2-40B4-BE49-F238E27FC236}">
                <a16:creationId xmlns:a16="http://schemas.microsoft.com/office/drawing/2014/main" id="{7E99F8A2-41B9-890C-FD28-943CB96AA2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37523" y="2198362"/>
            <a:ext cx="3755915" cy="3755915"/>
          </a:xfrm>
          <a:prstGeom prst="rect">
            <a:avLst/>
          </a:prstGeom>
        </p:spPr>
      </p:pic>
      <p:sp>
        <p:nvSpPr>
          <p:cNvPr id="30" name="Freeform: Shape 2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5" name="Content Placeholder 2">
            <a:extLst>
              <a:ext uri="{FF2B5EF4-FFF2-40B4-BE49-F238E27FC236}">
                <a16:creationId xmlns:a16="http://schemas.microsoft.com/office/drawing/2014/main" id="{ABC115EF-D4F9-BB04-D27F-851590B05BD8}"/>
              </a:ext>
            </a:extLst>
          </p:cNvPr>
          <p:cNvGraphicFramePr>
            <a:graphicFrameLocks/>
          </p:cNvGraphicFramePr>
          <p:nvPr>
            <p:extLst>
              <p:ext uri="{D42A27DB-BD31-4B8C-83A1-F6EECF244321}">
                <p14:modId xmlns:p14="http://schemas.microsoft.com/office/powerpoint/2010/main" val="753345231"/>
              </p:ext>
            </p:extLst>
          </p:nvPr>
        </p:nvGraphicFramePr>
        <p:xfrm>
          <a:off x="1137034" y="2198362"/>
          <a:ext cx="4958966" cy="3917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2602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5706-530F-2062-31BA-CE87858C3A88}"/>
              </a:ext>
            </a:extLst>
          </p:cNvPr>
          <p:cNvSpPr>
            <a:spLocks noGrp="1"/>
          </p:cNvSpPr>
          <p:nvPr>
            <p:ph type="title"/>
          </p:nvPr>
        </p:nvSpPr>
        <p:spPr/>
        <p:txBody>
          <a:bodyPr/>
          <a:lstStyle/>
          <a:p>
            <a:r>
              <a:rPr lang="en-GB" dirty="0"/>
              <a:t>EYSAT Referrals </a:t>
            </a:r>
          </a:p>
        </p:txBody>
      </p:sp>
      <p:sp>
        <p:nvSpPr>
          <p:cNvPr id="3" name="Content Placeholder 2">
            <a:extLst>
              <a:ext uri="{FF2B5EF4-FFF2-40B4-BE49-F238E27FC236}">
                <a16:creationId xmlns:a16="http://schemas.microsoft.com/office/drawing/2014/main" id="{67B2D680-D2A8-0AF7-9A97-90B21694C584}"/>
              </a:ext>
            </a:extLst>
          </p:cNvPr>
          <p:cNvSpPr>
            <a:spLocks noGrp="1"/>
          </p:cNvSpPr>
          <p:nvPr>
            <p:ph idx="1"/>
          </p:nvPr>
        </p:nvSpPr>
        <p:spPr/>
        <p:txBody>
          <a:bodyPr/>
          <a:lstStyle/>
          <a:p>
            <a:pPr marL="0" indent="0">
              <a:buNone/>
            </a:pPr>
            <a:r>
              <a:rPr lang="en-GB" dirty="0"/>
              <a:t>If you would like to refer children to our service in the Autumn Term, once they have started school, follow the link to our information page on Services for Schools</a:t>
            </a:r>
          </a:p>
          <a:p>
            <a:pPr marL="0" indent="0">
              <a:buNone/>
            </a:pPr>
            <a:r>
              <a:rPr lang="en-GB" dirty="0">
                <a:hlinkClick r:id="rId3"/>
              </a:rPr>
              <a:t>Specialist Advisory Teachers for Early Years SEND Transition | West Sussex Services for Schools</a:t>
            </a:r>
            <a:endParaRPr lang="en-GB" dirty="0"/>
          </a:p>
          <a:p>
            <a:pPr marL="0" indent="0">
              <a:buNone/>
            </a:pPr>
            <a:endParaRPr lang="en-GB" dirty="0"/>
          </a:p>
          <a:p>
            <a:pPr marL="0" indent="0">
              <a:buNone/>
            </a:pPr>
            <a:r>
              <a:rPr lang="en-GB" dirty="0"/>
              <a:t>Here you will find the schools referral form, a useful flow chart explaining our referral process, our contact details and information for parents.</a:t>
            </a:r>
          </a:p>
        </p:txBody>
      </p:sp>
    </p:spTree>
    <p:extLst>
      <p:ext uri="{BB962C8B-B14F-4D97-AF65-F5344CB8AC3E}">
        <p14:creationId xmlns:p14="http://schemas.microsoft.com/office/powerpoint/2010/main" val="1299376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70E2F-3269-41E0-C1F6-8013D72F4712}"/>
              </a:ext>
            </a:extLst>
          </p:cNvPr>
          <p:cNvSpPr>
            <a:spLocks noGrp="1"/>
          </p:cNvSpPr>
          <p:nvPr>
            <p:ph type="title"/>
          </p:nvPr>
        </p:nvSpPr>
        <p:spPr>
          <a:xfrm>
            <a:off x="556532" y="643467"/>
            <a:ext cx="11210925" cy="744836"/>
          </a:xfrm>
        </p:spPr>
        <p:txBody>
          <a:bodyPr vert="horz" lIns="91440" tIns="45720" rIns="91440" bIns="45720" rtlCol="0" anchor="ctr">
            <a:normAutofit/>
          </a:bodyPr>
          <a:lstStyle/>
          <a:p>
            <a:r>
              <a:rPr lang="en-US" sz="3200" kern="1200">
                <a:solidFill>
                  <a:schemeClr val="bg1"/>
                </a:solidFill>
                <a:latin typeface="+mj-lt"/>
                <a:ea typeface="+mj-ea"/>
                <a:cs typeface="+mj-cs"/>
              </a:rPr>
              <a:t>Any Questions?</a:t>
            </a:r>
          </a:p>
        </p:txBody>
      </p:sp>
      <p:pic>
        <p:nvPicPr>
          <p:cNvPr id="4" name="Content Placeholder 3" descr="A picture containing clipart&#10;&#10;Description automatically generated">
            <a:extLst>
              <a:ext uri="{FF2B5EF4-FFF2-40B4-BE49-F238E27FC236}">
                <a16:creationId xmlns:a16="http://schemas.microsoft.com/office/drawing/2014/main" id="{120A1813-B593-60C0-61CE-04C678C1CAF4}"/>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1421320" y="1675227"/>
            <a:ext cx="9349359" cy="4394199"/>
          </a:xfrm>
          <a:prstGeom prst="rect">
            <a:avLst/>
          </a:prstGeom>
        </p:spPr>
      </p:pic>
    </p:spTree>
    <p:extLst>
      <p:ext uri="{BB962C8B-B14F-4D97-AF65-F5344CB8AC3E}">
        <p14:creationId xmlns:p14="http://schemas.microsoft.com/office/powerpoint/2010/main" val="4021575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205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34D3CC-CFD8-4462-5D13-4E710BD13AE3}"/>
              </a:ext>
            </a:extLst>
          </p:cNvPr>
          <p:cNvSpPr>
            <a:spLocks noGrp="1"/>
          </p:cNvSpPr>
          <p:nvPr>
            <p:ph type="title"/>
          </p:nvPr>
        </p:nvSpPr>
        <p:spPr>
          <a:xfrm>
            <a:off x="6739128" y="638089"/>
            <a:ext cx="4818888" cy="1476801"/>
          </a:xfrm>
        </p:spPr>
        <p:txBody>
          <a:bodyPr anchor="b">
            <a:normAutofit/>
          </a:bodyPr>
          <a:lstStyle/>
          <a:p>
            <a:r>
              <a:rPr lang="en-GB" sz="5400"/>
              <a:t>Actions</a:t>
            </a:r>
          </a:p>
        </p:txBody>
      </p:sp>
      <p:pic>
        <p:nvPicPr>
          <p:cNvPr id="2050" name="Picture 2" descr="Addington Action Plan - Addington Parish Council">
            <a:extLst>
              <a:ext uri="{FF2B5EF4-FFF2-40B4-BE49-F238E27FC236}">
                <a16:creationId xmlns:a16="http://schemas.microsoft.com/office/drawing/2014/main" id="{48EAA92B-44F8-E0F7-CDAA-7274AD892B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0936" y="1538580"/>
            <a:ext cx="5458968" cy="3780840"/>
          </a:xfrm>
          <a:prstGeom prst="rect">
            <a:avLst/>
          </a:prstGeom>
          <a:noFill/>
          <a:extLst>
            <a:ext uri="{909E8E84-426E-40DD-AFC4-6F175D3DCCD1}">
              <a14:hiddenFill xmlns:a14="http://schemas.microsoft.com/office/drawing/2010/main">
                <a:solidFill>
                  <a:srgbClr val="FFFFFF"/>
                </a:solidFill>
              </a14:hiddenFill>
            </a:ext>
          </a:extLst>
        </p:spPr>
      </p:pic>
      <p:sp>
        <p:nvSpPr>
          <p:cNvPr id="205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1EBE3F-F411-2710-8339-F08E0E1C0DC7}"/>
              </a:ext>
            </a:extLst>
          </p:cNvPr>
          <p:cNvSpPr>
            <a:spLocks noGrp="1"/>
          </p:cNvSpPr>
          <p:nvPr>
            <p:ph idx="1"/>
          </p:nvPr>
        </p:nvSpPr>
        <p:spPr>
          <a:xfrm>
            <a:off x="6739128" y="2664886"/>
            <a:ext cx="4818888" cy="3550789"/>
          </a:xfrm>
        </p:spPr>
        <p:txBody>
          <a:bodyPr anchor="t">
            <a:normAutofit lnSpcReduction="10000"/>
          </a:bodyPr>
          <a:lstStyle/>
          <a:p>
            <a:r>
              <a:rPr lang="en-GB" sz="2800" dirty="0">
                <a:latin typeface="+mn-lt"/>
              </a:rPr>
              <a:t>Think about one or two actions you are going to take away from today’s session that you can implement at your school to support transition for children with additional needs.</a:t>
            </a:r>
          </a:p>
          <a:p>
            <a:r>
              <a:rPr lang="en-GB" sz="2800" dirty="0">
                <a:latin typeface="+mn-lt"/>
              </a:rPr>
              <a:t>Be mindful to see transition through the child’s eyes. </a:t>
            </a:r>
          </a:p>
        </p:txBody>
      </p:sp>
    </p:spTree>
    <p:extLst>
      <p:ext uri="{BB962C8B-B14F-4D97-AF65-F5344CB8AC3E}">
        <p14:creationId xmlns:p14="http://schemas.microsoft.com/office/powerpoint/2010/main" val="1472332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366C-4242-DEFB-3E09-F55BFF12ABAF}"/>
              </a:ext>
            </a:extLst>
          </p:cNvPr>
          <p:cNvSpPr>
            <a:spLocks noGrp="1"/>
          </p:cNvSpPr>
          <p:nvPr>
            <p:ph type="title"/>
          </p:nvPr>
        </p:nvSpPr>
        <p:spPr/>
        <p:txBody>
          <a:bodyPr/>
          <a:lstStyle/>
          <a:p>
            <a:r>
              <a:rPr lang="en-GB" dirty="0"/>
              <a:t>Future Training Courses</a:t>
            </a:r>
          </a:p>
        </p:txBody>
      </p:sp>
      <p:sp>
        <p:nvSpPr>
          <p:cNvPr id="3" name="Content Placeholder 2">
            <a:extLst>
              <a:ext uri="{FF2B5EF4-FFF2-40B4-BE49-F238E27FC236}">
                <a16:creationId xmlns:a16="http://schemas.microsoft.com/office/drawing/2014/main" id="{6265282C-2FAF-D269-C69E-094E6FE98A38}"/>
              </a:ext>
            </a:extLst>
          </p:cNvPr>
          <p:cNvSpPr>
            <a:spLocks noGrp="1"/>
          </p:cNvSpPr>
          <p:nvPr>
            <p:ph idx="1"/>
          </p:nvPr>
        </p:nvSpPr>
        <p:spPr/>
        <p:txBody>
          <a:bodyPr>
            <a:normAutofit lnSpcReduction="10000"/>
          </a:bodyPr>
          <a:lstStyle/>
          <a:p>
            <a:pPr marL="0" indent="0">
              <a:buNone/>
            </a:pPr>
            <a:r>
              <a:rPr lang="en-GB" dirty="0"/>
              <a:t>We are offering two new training courses in the Autumn Term 2023:</a:t>
            </a:r>
          </a:p>
          <a:p>
            <a:pPr marL="0" indent="0">
              <a:buNone/>
            </a:pPr>
            <a:r>
              <a:rPr lang="en-GB" dirty="0"/>
              <a:t> </a:t>
            </a:r>
          </a:p>
          <a:p>
            <a:r>
              <a:rPr lang="en-GB" b="1" dirty="0"/>
              <a:t>Phonics for All – Adapting Phonics in the Reception class for children with SEND</a:t>
            </a:r>
          </a:p>
          <a:p>
            <a:pPr marL="0" indent="0">
              <a:buNone/>
            </a:pPr>
            <a:r>
              <a:rPr lang="en-GB" dirty="0"/>
              <a:t>Three dates in September – two in person and one online (all twilight sessions)</a:t>
            </a:r>
          </a:p>
          <a:p>
            <a:r>
              <a:rPr lang="en-GB" b="1" dirty="0"/>
              <a:t>Why use visuals in the Reception class?</a:t>
            </a:r>
          </a:p>
          <a:p>
            <a:pPr marL="0" indent="0">
              <a:buNone/>
            </a:pPr>
            <a:r>
              <a:rPr lang="en-GB" dirty="0"/>
              <a:t>Three dates in October – two in person and one online (all twilight sessions)</a:t>
            </a:r>
          </a:p>
          <a:p>
            <a:pPr marL="0" indent="0">
              <a:buNone/>
            </a:pPr>
            <a:endParaRPr lang="en-GB" dirty="0"/>
          </a:p>
          <a:p>
            <a:pPr marL="0" indent="0">
              <a:buNone/>
            </a:pPr>
            <a:r>
              <a:rPr lang="en-GB" dirty="0">
                <a:hlinkClick r:id="rId3"/>
              </a:rPr>
              <a:t>Training &amp; Events | West Sussex Services for Schools</a:t>
            </a:r>
            <a:endParaRPr lang="en-GB" dirty="0"/>
          </a:p>
          <a:p>
            <a:endParaRPr lang="en-GB" dirty="0"/>
          </a:p>
        </p:txBody>
      </p:sp>
    </p:spTree>
    <p:extLst>
      <p:ext uri="{BB962C8B-B14F-4D97-AF65-F5344CB8AC3E}">
        <p14:creationId xmlns:p14="http://schemas.microsoft.com/office/powerpoint/2010/main" val="1390608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61A5F-9897-E4CD-14E3-D67491FD2E15}"/>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Links to Guidance Materials</a:t>
            </a:r>
            <a:endParaRPr lang="en-GB" dirty="0"/>
          </a:p>
        </p:txBody>
      </p:sp>
      <p:sp>
        <p:nvSpPr>
          <p:cNvPr id="3" name="Content Placeholder 2">
            <a:extLst>
              <a:ext uri="{FF2B5EF4-FFF2-40B4-BE49-F238E27FC236}">
                <a16:creationId xmlns:a16="http://schemas.microsoft.com/office/drawing/2014/main" id="{A249603A-3E01-DE39-0149-37E3E1D3A334}"/>
              </a:ext>
            </a:extLst>
          </p:cNvPr>
          <p:cNvSpPr>
            <a:spLocks noGrp="1"/>
          </p:cNvSpPr>
          <p:nvPr>
            <p:ph idx="1"/>
          </p:nvPr>
        </p:nvSpPr>
        <p:spPr/>
        <p:txBody>
          <a:bodyPr>
            <a:normAutofit lnSpcReduction="10000"/>
          </a:bodyPr>
          <a:lstStyle/>
          <a:p>
            <a:pPr marL="0" indent="0">
              <a:lnSpc>
                <a:spcPct val="107000"/>
              </a:lnSpc>
              <a:spcAft>
                <a:spcPts val="600"/>
              </a:spcAft>
              <a:buNone/>
            </a:pPr>
            <a:r>
              <a:rPr lang="en-GB" sz="2400" dirty="0">
                <a:solidFill>
                  <a:schemeClr val="tx1"/>
                </a:solidFill>
                <a:ea typeface="Calibri" panose="020F0502020204030204" pitchFamily="34" charset="0"/>
                <a:cs typeface="Times New Roman" panose="02020603050405020304" pitchFamily="18" charset="0"/>
              </a:rPr>
              <a:t>For specific need type ‘strategies to support transition’ utilise the West Sussex Autism and Social Communication Team (ASCT) and Learning and Behaviour Advisory Teams (LBAT) </a:t>
            </a:r>
            <a:r>
              <a:rPr lang="en-GB" sz="2400" i="1" dirty="0">
                <a:solidFill>
                  <a:schemeClr val="tx1"/>
                </a:solidFill>
                <a:ea typeface="Calibri" panose="020F0502020204030204" pitchFamily="34" charset="0"/>
                <a:cs typeface="Times New Roman" panose="02020603050405020304" pitchFamily="18" charset="0"/>
              </a:rPr>
              <a:t>guidance ‘</a:t>
            </a:r>
            <a:r>
              <a:rPr lang="en-GB" sz="2400" b="1" i="1" dirty="0">
                <a:solidFill>
                  <a:schemeClr val="tx1"/>
                </a:solidFill>
                <a:ea typeface="Calibri" panose="020F0502020204030204" pitchFamily="34" charset="0"/>
                <a:cs typeface="Times New Roman" panose="02020603050405020304" pitchFamily="18" charset="0"/>
              </a:rPr>
              <a:t>Planning for Positive Transitions from Early Years Settings into School’ – ‘A Best Practice Guide for Settings and Schools’</a:t>
            </a:r>
            <a:r>
              <a:rPr lang="en-GB" sz="2400" b="1" dirty="0">
                <a:solidFill>
                  <a:schemeClr val="tx1"/>
                </a:solidFill>
                <a:ea typeface="Calibri" panose="020F0502020204030204" pitchFamily="34" charset="0"/>
                <a:cs typeface="Times New Roman" panose="02020603050405020304" pitchFamily="18" charset="0"/>
              </a:rPr>
              <a:t>.</a:t>
            </a:r>
            <a:r>
              <a:rPr lang="en-GB" sz="2400" dirty="0">
                <a:solidFill>
                  <a:schemeClr val="tx1"/>
                </a:solidFill>
                <a:ea typeface="Calibri" panose="020F0502020204030204" pitchFamily="34" charset="0"/>
                <a:cs typeface="Times New Roman" panose="02020603050405020304" pitchFamily="18" charset="0"/>
              </a:rPr>
              <a:t> (Link below)</a:t>
            </a:r>
          </a:p>
          <a:p>
            <a:pPr marL="0" indent="0">
              <a:lnSpc>
                <a:spcPct val="107000"/>
              </a:lnSpc>
              <a:spcAft>
                <a:spcPts val="600"/>
              </a:spcAft>
              <a:buNone/>
            </a:pPr>
            <a:r>
              <a:rPr lang="en-GB" sz="2000" u="sng" dirty="0">
                <a:solidFill>
                  <a:srgbClr val="1F3864"/>
                </a:solidFill>
                <a:latin typeface="Verdana" panose="020B0604030504040204" pitchFamily="34" charset="0"/>
                <a:ea typeface="Calibri" panose="020F0502020204030204" pitchFamily="34" charset="0"/>
                <a:cs typeface="Times New Roman" panose="02020603050405020304" pitchFamily="18" charset="0"/>
                <a:hlinkClick r:id="rId2"/>
              </a:rPr>
              <a:t>https://schools.local-offer.org/wp-content/uploads/2020/07/Booklet-for-supporting-EY-Transitions.pdf</a:t>
            </a:r>
            <a:endParaRPr lang="en-GB" sz="2000" u="sng" dirty="0">
              <a:solidFill>
                <a:srgbClr val="1F3864"/>
              </a:solidFill>
              <a:latin typeface="Verdana" panose="020B0604030504040204" pitchFamily="34" charset="0"/>
              <a:ea typeface="Calibri" panose="020F0502020204030204" pitchFamily="34" charset="0"/>
              <a:cs typeface="Times New Roman" panose="02020603050405020304" pitchFamily="18" charset="0"/>
            </a:endParaRPr>
          </a:p>
          <a:p>
            <a:pPr marL="0" indent="0">
              <a:lnSpc>
                <a:spcPct val="107000"/>
              </a:lnSpc>
              <a:spcAft>
                <a:spcPts val="600"/>
              </a:spcAft>
              <a:buNone/>
            </a:pPr>
            <a:r>
              <a:rPr lang="en-GB" sz="2400" dirty="0">
                <a:solidFill>
                  <a:srgbClr val="1F3864"/>
                </a:solidFill>
                <a:ea typeface="Calibri" panose="020F0502020204030204" pitchFamily="34" charset="0"/>
                <a:cs typeface="Times New Roman" panose="02020603050405020304" pitchFamily="18" charset="0"/>
              </a:rPr>
              <a:t>For the West Sussex Ordinarily Available Inclusive Practice document – Annex Section 2 EYFS </a:t>
            </a:r>
            <a:endParaRPr lang="en-GB" sz="2400" dirty="0">
              <a:ea typeface="Calibri" panose="020F0502020204030204" pitchFamily="34" charset="0"/>
              <a:cs typeface="Times New Roman" panose="02020603050405020304" pitchFamily="18" charset="0"/>
            </a:endParaRPr>
          </a:p>
          <a:p>
            <a:pPr marL="0" indent="0">
              <a:buNone/>
            </a:pPr>
            <a:r>
              <a:rPr lang="en-GB" sz="2000" dirty="0">
                <a:hlinkClick r:id="rId3"/>
              </a:rPr>
              <a:t>Ordinarily Available Inclusive Practice (OAIP) | Tools for schools (local-offer</a:t>
            </a:r>
            <a:endParaRPr lang="en-GB" dirty="0"/>
          </a:p>
        </p:txBody>
      </p:sp>
    </p:spTree>
    <p:extLst>
      <p:ext uri="{BB962C8B-B14F-4D97-AF65-F5344CB8AC3E}">
        <p14:creationId xmlns:p14="http://schemas.microsoft.com/office/powerpoint/2010/main" val="927193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8C5C53-6EA6-872F-F25E-37D2DFBAEEA9}"/>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l"/>
            <a:r>
              <a:rPr lang="en-US" sz="5400" kern="1200">
                <a:solidFill>
                  <a:schemeClr val="tx1"/>
                </a:solidFill>
                <a:latin typeface="+mj-lt"/>
                <a:ea typeface="+mj-ea"/>
                <a:cs typeface="+mj-cs"/>
              </a:rPr>
              <a:t>Aims of the session</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AC7D3C-C64E-ECBF-6B21-2CB4EA074583}"/>
              </a:ext>
            </a:extLst>
          </p:cNvPr>
          <p:cNvSpPr txBox="1"/>
          <p:nvPr/>
        </p:nvSpPr>
        <p:spPr>
          <a:xfrm>
            <a:off x="838200" y="1929384"/>
            <a:ext cx="10515600" cy="4251960"/>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2800" dirty="0"/>
              <a:t>Develop an awareness of how children with SEND may experience transitions</a:t>
            </a:r>
          </a:p>
          <a:p>
            <a:pPr marL="457200" indent="-228600">
              <a:lnSpc>
                <a:spcPct val="90000"/>
              </a:lnSpc>
              <a:spcAft>
                <a:spcPts val="600"/>
              </a:spcAft>
              <a:buFont typeface="Arial" panose="020B0604020202020204" pitchFamily="34" charset="0"/>
              <a:buChar char="•"/>
            </a:pPr>
            <a:endParaRPr lang="en-US" sz="2800" dirty="0"/>
          </a:p>
          <a:p>
            <a:pPr marL="457200" indent="-228600">
              <a:lnSpc>
                <a:spcPct val="90000"/>
              </a:lnSpc>
              <a:spcAft>
                <a:spcPts val="600"/>
              </a:spcAft>
              <a:buFont typeface="Arial" panose="020B0604020202020204" pitchFamily="34" charset="0"/>
              <a:buChar char="•"/>
            </a:pPr>
            <a:r>
              <a:rPr lang="en-US" sz="2800" dirty="0"/>
              <a:t>Consider the key elements that make a successful transition</a:t>
            </a:r>
          </a:p>
          <a:p>
            <a:pPr indent="-228600">
              <a:lnSpc>
                <a:spcPct val="90000"/>
              </a:lnSpc>
              <a:spcAft>
                <a:spcPts val="600"/>
              </a:spcAft>
              <a:buFont typeface="Arial" panose="020B0604020202020204" pitchFamily="34" charset="0"/>
              <a:buChar char="•"/>
            </a:pPr>
            <a:endParaRPr lang="en-US" sz="2800" dirty="0"/>
          </a:p>
          <a:p>
            <a:pPr marL="457200" indent="-228600">
              <a:lnSpc>
                <a:spcPct val="90000"/>
              </a:lnSpc>
              <a:spcAft>
                <a:spcPts val="600"/>
              </a:spcAft>
              <a:buFont typeface="Arial" panose="020B0604020202020204" pitchFamily="34" charset="0"/>
              <a:buChar char="•"/>
            </a:pPr>
            <a:r>
              <a:rPr lang="en-US" sz="2800" dirty="0"/>
              <a:t>Explore strategies to support children with additional needs to transition to school successfully</a:t>
            </a:r>
          </a:p>
        </p:txBody>
      </p:sp>
    </p:spTree>
    <p:extLst>
      <p:ext uri="{BB962C8B-B14F-4D97-AF65-F5344CB8AC3E}">
        <p14:creationId xmlns:p14="http://schemas.microsoft.com/office/powerpoint/2010/main" val="1780946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2A00-BB77-4E2E-83D6-05568D31C5BD}"/>
              </a:ext>
            </a:extLst>
          </p:cNvPr>
          <p:cNvSpPr>
            <a:spLocks noGrp="1"/>
          </p:cNvSpPr>
          <p:nvPr>
            <p:ph type="ctrTitle"/>
          </p:nvPr>
        </p:nvSpPr>
        <p:spPr/>
        <p:txBody>
          <a:bodyPr>
            <a:normAutofit/>
          </a:bodyPr>
          <a:lstStyle/>
          <a:p>
            <a:r>
              <a:rPr lang="en-GB" altLang="en-US" sz="4400" dirty="0">
                <a:effectLst/>
                <a:cs typeface="Verdana" pitchFamily="34" charset="0"/>
              </a:rPr>
              <a:t>Thank you for joining us. </a:t>
            </a:r>
            <a:endParaRPr lang="en-GB" sz="4400" dirty="0">
              <a:effectLst/>
            </a:endParaRPr>
          </a:p>
        </p:txBody>
      </p:sp>
      <p:sp>
        <p:nvSpPr>
          <p:cNvPr id="3" name="Subtitle 2">
            <a:extLst>
              <a:ext uri="{FF2B5EF4-FFF2-40B4-BE49-F238E27FC236}">
                <a16:creationId xmlns:a16="http://schemas.microsoft.com/office/drawing/2014/main" id="{2E6A0469-2475-49F2-A28A-AD39A75AEEF6}"/>
              </a:ext>
            </a:extLst>
          </p:cNvPr>
          <p:cNvSpPr>
            <a:spLocks noGrp="1"/>
          </p:cNvSpPr>
          <p:nvPr>
            <p:ph type="subTitle" idx="1"/>
          </p:nvPr>
        </p:nvSpPr>
        <p:spPr>
          <a:xfrm>
            <a:off x="0" y="4438835"/>
            <a:ext cx="12192000" cy="509085"/>
          </a:xfrm>
        </p:spPr>
        <p:txBody>
          <a:bodyPr/>
          <a:lstStyle/>
          <a:p>
            <a:endParaRPr lang="en-GB" altLang="en-US" sz="2400" dirty="0"/>
          </a:p>
        </p:txBody>
      </p:sp>
    </p:spTree>
    <p:extLst>
      <p:ext uri="{BB962C8B-B14F-4D97-AF65-F5344CB8AC3E}">
        <p14:creationId xmlns:p14="http://schemas.microsoft.com/office/powerpoint/2010/main" val="3839467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reptile, indoor&#10;&#10;Description automatically generated">
            <a:extLst>
              <a:ext uri="{FF2B5EF4-FFF2-40B4-BE49-F238E27FC236}">
                <a16:creationId xmlns:a16="http://schemas.microsoft.com/office/drawing/2014/main" id="{FA18D2BC-F3FC-00A9-AD43-E1227A35412E}"/>
              </a:ext>
            </a:extLst>
          </p:cNvPr>
          <p:cNvPicPr>
            <a:picLocks noChangeAspect="1"/>
          </p:cNvPicPr>
          <p:nvPr/>
        </p:nvPicPr>
        <p:blipFill rotWithShape="1">
          <a:blip r:embed="rId3">
            <a:extLst>
              <a:ext uri="{28A0092B-C50C-407E-A947-70E740481C1C}">
                <a14:useLocalDpi xmlns:a14="http://schemas.microsoft.com/office/drawing/2010/main" val="0"/>
              </a:ext>
            </a:extLst>
          </a:blip>
          <a:srcRect t="15477" b="254"/>
          <a:stretch/>
        </p:blipFill>
        <p:spPr>
          <a:xfrm>
            <a:off x="0" y="1"/>
            <a:ext cx="12192000" cy="6857999"/>
          </a:xfrm>
          <a:prstGeom prst="rect">
            <a:avLst/>
          </a:prstGeom>
        </p:spPr>
      </p:pic>
      <p:sp useBgFill="1">
        <p:nvSpPr>
          <p:cNvPr id="12" name="Freeform: Shape 11">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830F0D5-17A6-BB4E-2E37-0BD193C9410B}"/>
              </a:ext>
            </a:extLst>
          </p:cNvPr>
          <p:cNvSpPr>
            <a:spLocks noGrp="1"/>
          </p:cNvSpPr>
          <p:nvPr>
            <p:ph type="title"/>
          </p:nvPr>
        </p:nvSpPr>
        <p:spPr>
          <a:xfrm>
            <a:off x="1037809" y="1071350"/>
            <a:ext cx="4775162" cy="1339382"/>
          </a:xfrm>
        </p:spPr>
        <p:txBody>
          <a:bodyPr>
            <a:normAutofit/>
          </a:bodyPr>
          <a:lstStyle/>
          <a:p>
            <a:r>
              <a:rPr lang="en-GB" dirty="0"/>
              <a:t>The Unique child</a:t>
            </a:r>
          </a:p>
        </p:txBody>
      </p:sp>
      <p:sp>
        <p:nvSpPr>
          <p:cNvPr id="14"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8BF62D-074F-B313-6D68-14C7A8635B2F}"/>
              </a:ext>
            </a:extLst>
          </p:cNvPr>
          <p:cNvSpPr>
            <a:spLocks noGrp="1"/>
          </p:cNvSpPr>
          <p:nvPr>
            <p:ph idx="1"/>
          </p:nvPr>
        </p:nvSpPr>
        <p:spPr>
          <a:xfrm>
            <a:off x="1189319" y="2547257"/>
            <a:ext cx="4458446" cy="3109740"/>
          </a:xfrm>
        </p:spPr>
        <p:txBody>
          <a:bodyPr anchor="ctr">
            <a:normAutofit/>
          </a:bodyPr>
          <a:lstStyle/>
          <a:p>
            <a:pPr marL="0" indent="0">
              <a:buNone/>
            </a:pPr>
            <a:r>
              <a:rPr lang="en-GB" sz="2000" dirty="0"/>
              <a:t>  ‘ Transition processes that are tailored to meet the needs of the unique child are more effective than a ‘one size fits all’ process.’ </a:t>
            </a:r>
          </a:p>
          <a:p>
            <a:pPr marL="0" indent="0">
              <a:buNone/>
            </a:pPr>
            <a:r>
              <a:rPr lang="en-GB" sz="2000" dirty="0"/>
              <a:t>Birth to Five Matters (2021)</a:t>
            </a:r>
          </a:p>
          <a:p>
            <a:pPr marL="0" indent="0">
              <a:buNone/>
            </a:pPr>
            <a:r>
              <a:rPr lang="en-GB" sz="2000" dirty="0"/>
              <a:t>We need to understand the starting points for every child, regardless of their chronological age, and plan accordingly.</a:t>
            </a:r>
          </a:p>
          <a:p>
            <a:pPr marL="0" indent="0">
              <a:buNone/>
            </a:pPr>
            <a:endParaRPr lang="en-GB" sz="2000" dirty="0"/>
          </a:p>
        </p:txBody>
      </p:sp>
    </p:spTree>
    <p:extLst>
      <p:ext uri="{BB962C8B-B14F-4D97-AF65-F5344CB8AC3E}">
        <p14:creationId xmlns:p14="http://schemas.microsoft.com/office/powerpoint/2010/main" val="2695138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7D1976-C460-4B3C-8A03-80B7FFB5C8B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l"/>
            <a:r>
              <a:rPr lang="en-US" sz="5400" dirty="0">
                <a:latin typeface="+mj-lt"/>
                <a:ea typeface="+mj-ea"/>
              </a:rPr>
              <a:t>Starting</a:t>
            </a:r>
            <a:br>
              <a:rPr lang="en-US" sz="5400" dirty="0">
                <a:latin typeface="+mj-lt"/>
                <a:ea typeface="+mj-ea"/>
              </a:rPr>
            </a:br>
            <a:r>
              <a:rPr lang="en-US" sz="5400" dirty="0">
                <a:latin typeface="+mj-lt"/>
                <a:ea typeface="+mj-ea"/>
              </a:rPr>
              <a:t>School</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486B96-1164-0DB5-E4B5-AA294F8F85A9}"/>
              </a:ext>
            </a:extLst>
          </p:cNvPr>
          <p:cNvSpPr txBox="1"/>
          <p:nvPr/>
        </p:nvSpPr>
        <p:spPr>
          <a:xfrm>
            <a:off x="640080" y="2872899"/>
            <a:ext cx="4486724" cy="3623156"/>
          </a:xfrm>
          <a:prstGeom prst="rect">
            <a:avLst/>
          </a:prstGeom>
        </p:spPr>
        <p:txBody>
          <a:bodyPr vert="horz" lIns="91440" tIns="45720" rIns="91440" bIns="45720" rtlCol="0">
            <a:normAutofit/>
          </a:bodyPr>
          <a:lstStyle/>
          <a:p>
            <a:pPr marL="285750" indent="-285750">
              <a:lnSpc>
                <a:spcPct val="90000"/>
              </a:lnSpc>
              <a:spcAft>
                <a:spcPts val="600"/>
              </a:spcAft>
              <a:buFont typeface="Arial" panose="020B0604020202020204" pitchFamily="34" charset="0"/>
              <a:buChar char="•"/>
            </a:pPr>
            <a:endParaRPr lang="en-GB" sz="2000" dirty="0">
              <a:effectLst/>
              <a:latin typeface="Calibri" panose="020F0502020204030204" pitchFamily="34" charset="0"/>
              <a:ea typeface="Calibri" panose="020F0502020204030204" pitchFamily="34" charset="0"/>
            </a:endParaRPr>
          </a:p>
          <a:p>
            <a:pPr marL="285750" indent="-285750">
              <a:lnSpc>
                <a:spcPct val="90000"/>
              </a:lnSpc>
              <a:spcAft>
                <a:spcPts val="600"/>
              </a:spcAft>
              <a:buFont typeface="Arial" panose="020B0604020202020204" pitchFamily="34" charset="0"/>
              <a:buChar char="•"/>
            </a:pPr>
            <a:r>
              <a:rPr lang="en-GB" sz="3600" dirty="0">
                <a:latin typeface="Calibri" panose="020F0502020204030204" pitchFamily="34" charset="0"/>
              </a:rPr>
              <a:t>What might help a child with SEND experience a successful transition to school?</a:t>
            </a:r>
          </a:p>
          <a:p>
            <a:pPr marL="285750" indent="-285750">
              <a:lnSpc>
                <a:spcPct val="90000"/>
              </a:lnSpc>
              <a:spcAft>
                <a:spcPts val="600"/>
              </a:spcAft>
              <a:buFont typeface="Arial" panose="020B0604020202020204" pitchFamily="34" charset="0"/>
              <a:buChar char="•"/>
            </a:pPr>
            <a:endParaRPr lang="en-GB" sz="2400" dirty="0">
              <a:latin typeface="Calibri" panose="020F0502020204030204" pitchFamily="34" charset="0"/>
            </a:endParaRPr>
          </a:p>
        </p:txBody>
      </p:sp>
      <p:pic>
        <p:nvPicPr>
          <p:cNvPr id="5" name="Picture 4" descr="A person sitting on the floor&#10;&#10;Description automatically generated with medium confidence">
            <a:extLst>
              <a:ext uri="{FF2B5EF4-FFF2-40B4-BE49-F238E27FC236}">
                <a16:creationId xmlns:a16="http://schemas.microsoft.com/office/drawing/2014/main" id="{9350F162-E354-EF65-5A71-CA4DEA4304A4}"/>
              </a:ext>
            </a:extLst>
          </p:cNvPr>
          <p:cNvPicPr>
            <a:picLocks noChangeAspect="1"/>
          </p:cNvPicPr>
          <p:nvPr/>
        </p:nvPicPr>
        <p:blipFill rotWithShape="1">
          <a:blip r:embed="rId3">
            <a:extLst>
              <a:ext uri="{28A0092B-C50C-407E-A947-70E740481C1C}">
                <a14:useLocalDpi xmlns:a14="http://schemas.microsoft.com/office/drawing/2010/main" val="0"/>
              </a:ext>
            </a:extLst>
          </a:blip>
          <a:srcRect l="16124" r="3096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49410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FAC04A-DE08-4275-AC9D-80AC8C436768}"/>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gn="l"/>
            <a:r>
              <a:rPr lang="en-US" sz="5400" dirty="0">
                <a:latin typeface="+mj-lt"/>
                <a:ea typeface="+mj-ea"/>
              </a:rPr>
              <a:t>Key elements for a successful transition</a:t>
            </a:r>
          </a:p>
        </p:txBody>
      </p:sp>
      <p:sp>
        <p:nvSpPr>
          <p:cNvPr id="1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FD276F4-A0A3-2CB4-DB22-85036B55A7B6}"/>
              </a:ext>
            </a:extLst>
          </p:cNvPr>
          <p:cNvGraphicFramePr>
            <a:graphicFrameLocks noGrp="1"/>
          </p:cNvGraphicFramePr>
          <p:nvPr>
            <p:ph idx="1"/>
            <p:extLst>
              <p:ext uri="{D42A27DB-BD31-4B8C-83A1-F6EECF244321}">
                <p14:modId xmlns:p14="http://schemas.microsoft.com/office/powerpoint/2010/main" val="1568816744"/>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746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A9E024-1091-1BFC-D516-FD00F0FF75F5}"/>
              </a:ext>
            </a:extLst>
          </p:cNvPr>
          <p:cNvSpPr>
            <a:spLocks noGrp="1"/>
          </p:cNvSpPr>
          <p:nvPr>
            <p:ph type="title"/>
          </p:nvPr>
        </p:nvSpPr>
        <p:spPr>
          <a:xfrm>
            <a:off x="630936" y="640823"/>
            <a:ext cx="3419856" cy="5583148"/>
          </a:xfrm>
        </p:spPr>
        <p:txBody>
          <a:bodyPr anchor="ctr">
            <a:normAutofit/>
          </a:bodyPr>
          <a:lstStyle/>
          <a:p>
            <a:r>
              <a:rPr lang="en-GB" sz="4200"/>
              <a:t>Supported Transition Meeting</a:t>
            </a:r>
          </a:p>
        </p:txBody>
      </p:sp>
      <p:sp>
        <p:nvSpPr>
          <p:cNvPr id="25"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ncil on a notebook&#10;&#10;Description automatically generated with low confidence">
            <a:extLst>
              <a:ext uri="{FF2B5EF4-FFF2-40B4-BE49-F238E27FC236}">
                <a16:creationId xmlns:a16="http://schemas.microsoft.com/office/drawing/2014/main" id="{EA315D7B-7F25-779D-2D51-FD742D463EAC}"/>
              </a:ext>
            </a:extLst>
          </p:cNvPr>
          <p:cNvPicPr>
            <a:picLocks noChangeAspect="1"/>
          </p:cNvPicPr>
          <p:nvPr/>
        </p:nvPicPr>
        <p:blipFill rotWithShape="1">
          <a:blip r:embed="rId3">
            <a:extLst>
              <a:ext uri="{28A0092B-C50C-407E-A947-70E740481C1C}">
                <a14:useLocalDpi xmlns:a14="http://schemas.microsoft.com/office/drawing/2010/main" val="0"/>
              </a:ext>
            </a:extLst>
          </a:blip>
          <a:srcRect l="11807" r="18985" b="1"/>
          <a:stretch/>
        </p:blipFill>
        <p:spPr>
          <a:xfrm>
            <a:off x="4654296" y="630935"/>
            <a:ext cx="6586728" cy="5479287"/>
          </a:xfrm>
          <a:prstGeom prst="rect">
            <a:avLst/>
          </a:prstGeom>
        </p:spPr>
      </p:pic>
      <p:sp>
        <p:nvSpPr>
          <p:cNvPr id="3" name="Content Placeholder 2">
            <a:extLst>
              <a:ext uri="{FF2B5EF4-FFF2-40B4-BE49-F238E27FC236}">
                <a16:creationId xmlns:a16="http://schemas.microsoft.com/office/drawing/2014/main" id="{69716E36-9CAB-DE9F-F16C-066A401867D8}"/>
              </a:ext>
            </a:extLst>
          </p:cNvPr>
          <p:cNvSpPr>
            <a:spLocks noGrp="1"/>
          </p:cNvSpPr>
          <p:nvPr>
            <p:ph idx="1"/>
          </p:nvPr>
        </p:nvSpPr>
        <p:spPr>
          <a:xfrm>
            <a:off x="4654296" y="4798577"/>
            <a:ext cx="6894576" cy="1428487"/>
          </a:xfrm>
        </p:spPr>
        <p:txBody>
          <a:bodyPr anchor="t">
            <a:normAutofit/>
          </a:bodyPr>
          <a:lstStyle/>
          <a:p>
            <a:pPr marL="0" indent="0">
              <a:spcAft>
                <a:spcPts val="800"/>
              </a:spcAft>
              <a:buNone/>
            </a:pPr>
            <a:endParaRPr lang="en-GB" sz="2200">
              <a:effectLst/>
            </a:endParaRPr>
          </a:p>
          <a:p>
            <a:pPr marL="0" indent="0">
              <a:spcAft>
                <a:spcPts val="800"/>
              </a:spcAft>
              <a:buNone/>
            </a:pPr>
            <a:endParaRPr lang="en-GB" sz="2200">
              <a:effectLst/>
            </a:endParaRPr>
          </a:p>
          <a:p>
            <a:endParaRPr lang="en-GB" sz="2200"/>
          </a:p>
        </p:txBody>
      </p:sp>
    </p:spTree>
    <p:extLst>
      <p:ext uri="{BB962C8B-B14F-4D97-AF65-F5344CB8AC3E}">
        <p14:creationId xmlns:p14="http://schemas.microsoft.com/office/powerpoint/2010/main" val="48039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4862C4-278B-C810-5695-4F8C3679284F}"/>
              </a:ext>
            </a:extLst>
          </p:cNvPr>
          <p:cNvPicPr>
            <a:picLocks noGrp="1" noChangeAspect="1"/>
          </p:cNvPicPr>
          <p:nvPr>
            <p:ph idx="1"/>
          </p:nvPr>
        </p:nvPicPr>
        <p:blipFill>
          <a:blip r:embed="rId3"/>
          <a:stretch>
            <a:fillRect/>
          </a:stretch>
        </p:blipFill>
        <p:spPr>
          <a:xfrm>
            <a:off x="526742" y="0"/>
            <a:ext cx="11434886" cy="6297042"/>
          </a:xfrm>
          <a:prstGeom prst="rect">
            <a:avLst/>
          </a:prstGeom>
        </p:spPr>
      </p:pic>
      <p:sp>
        <p:nvSpPr>
          <p:cNvPr id="2" name="Title 1">
            <a:extLst>
              <a:ext uri="{FF2B5EF4-FFF2-40B4-BE49-F238E27FC236}">
                <a16:creationId xmlns:a16="http://schemas.microsoft.com/office/drawing/2014/main" id="{DE7B25A2-9EAB-FC7C-752C-9BC1D0D0977E}"/>
              </a:ext>
            </a:extLst>
          </p:cNvPr>
          <p:cNvSpPr>
            <a:spLocks noGrp="1"/>
          </p:cNvSpPr>
          <p:nvPr>
            <p:ph type="title"/>
          </p:nvPr>
        </p:nvSpPr>
        <p:spPr>
          <a:xfrm>
            <a:off x="526742" y="1"/>
            <a:ext cx="11434886" cy="829339"/>
          </a:xfrm>
          <a:solidFill>
            <a:schemeClr val="accent5">
              <a:lumMod val="40000"/>
              <a:lumOff val="60000"/>
            </a:schemeClr>
          </a:solidFill>
        </p:spPr>
        <p:txBody>
          <a:bodyPr/>
          <a:lstStyle/>
          <a:p>
            <a:r>
              <a:rPr lang="en-GB" dirty="0"/>
              <a:t>Activity</a:t>
            </a:r>
          </a:p>
        </p:txBody>
      </p:sp>
      <p:sp>
        <p:nvSpPr>
          <p:cNvPr id="4" name="Rectangle: Diagonal Corners Snipped 3">
            <a:extLst>
              <a:ext uri="{FF2B5EF4-FFF2-40B4-BE49-F238E27FC236}">
                <a16:creationId xmlns:a16="http://schemas.microsoft.com/office/drawing/2014/main" id="{7D4C303B-48ED-DC26-71A3-81229F22E6A8}"/>
              </a:ext>
            </a:extLst>
          </p:cNvPr>
          <p:cNvSpPr/>
          <p:nvPr/>
        </p:nvSpPr>
        <p:spPr>
          <a:xfrm flipH="1">
            <a:off x="6479807" y="2755908"/>
            <a:ext cx="4473525" cy="2475914"/>
          </a:xfrm>
          <a:prstGeom prst="snip2Diag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3200" dirty="0"/>
              <a:t>List all the potential transitions a child will make during their day at school.</a:t>
            </a:r>
          </a:p>
        </p:txBody>
      </p:sp>
    </p:spTree>
    <p:extLst>
      <p:ext uri="{BB962C8B-B14F-4D97-AF65-F5344CB8AC3E}">
        <p14:creationId xmlns:p14="http://schemas.microsoft.com/office/powerpoint/2010/main" val="211756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443B-5DF0-886F-B3DB-6F358D8C44E7}"/>
              </a:ext>
            </a:extLst>
          </p:cNvPr>
          <p:cNvSpPr>
            <a:spLocks noGrp="1"/>
          </p:cNvSpPr>
          <p:nvPr>
            <p:ph type="title"/>
          </p:nvPr>
        </p:nvSpPr>
        <p:spPr>
          <a:xfrm>
            <a:off x="640080" y="325369"/>
            <a:ext cx="4368602" cy="1956841"/>
          </a:xfrm>
        </p:spPr>
        <p:txBody>
          <a:bodyPr anchor="b">
            <a:normAutofit/>
          </a:bodyPr>
          <a:lstStyle/>
          <a:p>
            <a:r>
              <a:rPr lang="en-GB" sz="4200"/>
              <a:t>Daily routines and transitions</a:t>
            </a:r>
          </a:p>
        </p:txBody>
      </p:sp>
      <p:sp>
        <p:nvSpPr>
          <p:cNvPr id="3" name="Content Placeholder 2">
            <a:extLst>
              <a:ext uri="{FF2B5EF4-FFF2-40B4-BE49-F238E27FC236}">
                <a16:creationId xmlns:a16="http://schemas.microsoft.com/office/drawing/2014/main" id="{B6E5CA32-4F72-8D07-DA18-6530636EF78A}"/>
              </a:ext>
            </a:extLst>
          </p:cNvPr>
          <p:cNvSpPr>
            <a:spLocks noGrp="1"/>
          </p:cNvSpPr>
          <p:nvPr>
            <p:ph idx="1"/>
          </p:nvPr>
        </p:nvSpPr>
        <p:spPr>
          <a:xfrm>
            <a:off x="344649" y="2803394"/>
            <a:ext cx="4368602" cy="3210349"/>
          </a:xfrm>
        </p:spPr>
        <p:txBody>
          <a:bodyPr>
            <a:normAutofit lnSpcReduction="10000"/>
          </a:bodyPr>
          <a:lstStyle/>
          <a:p>
            <a:pPr marL="0" indent="0">
              <a:buNone/>
            </a:pPr>
            <a:r>
              <a:rPr lang="en-GB" sz="1400" dirty="0"/>
              <a:t>Think about which experiences are essential as each one necessitates a transition.</a:t>
            </a:r>
          </a:p>
          <a:p>
            <a:pPr marL="0" indent="0">
              <a:buNone/>
            </a:pPr>
            <a:r>
              <a:rPr lang="en-GB" sz="1400" dirty="0"/>
              <a:t>There is no requirement within the EYFS for  children to participate in Assemblies, PE or whole school breaktimes.</a:t>
            </a:r>
          </a:p>
          <a:p>
            <a:pPr marL="0" indent="0">
              <a:buNone/>
            </a:pPr>
            <a:r>
              <a:rPr lang="en-GB" sz="1400" dirty="0"/>
              <a:t>We need to be clear about what the benefits are for the children of these experiences. What are the challenges?</a:t>
            </a:r>
          </a:p>
          <a:p>
            <a:pPr marL="0" indent="0">
              <a:buNone/>
            </a:pPr>
            <a:r>
              <a:rPr lang="en-GB" sz="1400" dirty="0"/>
              <a:t>Some children may be ready for these experiences earlier than others. </a:t>
            </a:r>
          </a:p>
          <a:p>
            <a:pPr marL="0" indent="0">
              <a:buNone/>
            </a:pPr>
            <a:r>
              <a:rPr lang="en-GB" sz="1400" dirty="0"/>
              <a:t>Participation in whole school or more structured experiences should evolve over time when the children are comfortable with the classroom routine and environment. </a:t>
            </a:r>
          </a:p>
        </p:txBody>
      </p:sp>
      <p:pic>
        <p:nvPicPr>
          <p:cNvPr id="5" name="Picture 4" descr="A group of children running&#10;&#10;Description automatically generated with medium confidence">
            <a:extLst>
              <a:ext uri="{FF2B5EF4-FFF2-40B4-BE49-F238E27FC236}">
                <a16:creationId xmlns:a16="http://schemas.microsoft.com/office/drawing/2014/main" id="{39AFEBAC-6FDB-D431-5C99-F284C7E8D608}"/>
              </a:ext>
            </a:extLst>
          </p:cNvPr>
          <p:cNvPicPr>
            <a:picLocks noChangeAspect="1"/>
          </p:cNvPicPr>
          <p:nvPr/>
        </p:nvPicPr>
        <p:blipFill rotWithShape="1">
          <a:blip r:embed="rId3">
            <a:extLst>
              <a:ext uri="{28A0092B-C50C-407E-A947-70E740481C1C}">
                <a14:useLocalDpi xmlns:a14="http://schemas.microsoft.com/office/drawing/2010/main" val="0"/>
              </a:ext>
            </a:extLst>
          </a:blip>
          <a:srcRect l="15617" r="1743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86200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lassrom Pictures">
            <a:extLst>
              <a:ext uri="{FF2B5EF4-FFF2-40B4-BE49-F238E27FC236}">
                <a16:creationId xmlns:a16="http://schemas.microsoft.com/office/drawing/2014/main" id="{384709AD-1F58-6D37-5A96-A56242E4E1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847725"/>
            <a:ext cx="5421313" cy="4044950"/>
          </a:xfrm>
          <a:prstGeom prst="rect">
            <a:avLst/>
          </a:prstGeom>
        </p:spPr>
      </p:pic>
      <p:sp>
        <p:nvSpPr>
          <p:cNvPr id="2" name="Title 1">
            <a:extLst>
              <a:ext uri="{FF2B5EF4-FFF2-40B4-BE49-F238E27FC236}">
                <a16:creationId xmlns:a16="http://schemas.microsoft.com/office/drawing/2014/main" id="{CD480193-3A14-41FC-5E13-1F6886EA7CBB}"/>
              </a:ext>
            </a:extLst>
          </p:cNvPr>
          <p:cNvSpPr>
            <a:spLocks noGrp="1"/>
          </p:cNvSpPr>
          <p:nvPr>
            <p:ph type="title"/>
          </p:nvPr>
        </p:nvSpPr>
        <p:spPr>
          <a:xfrm>
            <a:off x="838200" y="5358141"/>
            <a:ext cx="10515600" cy="942664"/>
          </a:xfrm>
        </p:spPr>
        <p:txBody>
          <a:bodyPr vert="horz" lIns="91440" tIns="45720" rIns="91440" bIns="45720" rtlCol="0" anchor="ctr">
            <a:normAutofit/>
          </a:bodyPr>
          <a:lstStyle/>
          <a:p>
            <a:r>
              <a:rPr lang="en-US" sz="4000" dirty="0">
                <a:latin typeface="+mj-lt"/>
                <a:ea typeface="+mj-ea"/>
              </a:rPr>
              <a:t>Which Classroom is most conducive to learning?</a:t>
            </a:r>
            <a:endParaRPr lang="en-US" sz="4000" kern="1200" dirty="0">
              <a:solidFill>
                <a:schemeClr val="tx1"/>
              </a:solidFill>
              <a:latin typeface="+mj-lt"/>
              <a:ea typeface="+mj-ea"/>
              <a:cs typeface="+mj-cs"/>
            </a:endParaRPr>
          </a:p>
        </p:txBody>
      </p:sp>
      <p:pic>
        <p:nvPicPr>
          <p:cNvPr id="1029" name="Picture 5" descr="5 Tips to Clean Up Classroom Clutter | TCI">
            <a:extLst>
              <a:ext uri="{FF2B5EF4-FFF2-40B4-BE49-F238E27FC236}">
                <a16:creationId xmlns:a16="http://schemas.microsoft.com/office/drawing/2014/main" id="{F66CCEFA-D236-830D-79D3-C0C4950AC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341" y="847725"/>
            <a:ext cx="5574915" cy="404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551728"/>
      </p:ext>
    </p:extLst>
  </p:cSld>
  <p:clrMapOvr>
    <a:masterClrMapping/>
  </p:clrMapOvr>
</p:sld>
</file>

<file path=ppt/theme/theme1.xml><?xml version="1.0" encoding="utf-8"?>
<a:theme xmlns:a="http://schemas.openxmlformats.org/drawingml/2006/main" name="Text Main">
  <a:themeElements>
    <a:clrScheme name="WSCC SfS 2021">
      <a:dk1>
        <a:srgbClr val="284D6A"/>
      </a:dk1>
      <a:lt1>
        <a:sysClr val="window" lastClr="FFFFFF"/>
      </a:lt1>
      <a:dk2>
        <a:srgbClr val="316E9A"/>
      </a:dk2>
      <a:lt2>
        <a:srgbClr val="E7E6E6"/>
      </a:lt2>
      <a:accent1>
        <a:srgbClr val="39A39C"/>
      </a:accent1>
      <a:accent2>
        <a:srgbClr val="C84A7A"/>
      </a:accent2>
      <a:accent3>
        <a:srgbClr val="9BC24B"/>
      </a:accent3>
      <a:accent4>
        <a:srgbClr val="D5E141"/>
      </a:accent4>
      <a:accent5>
        <a:srgbClr val="9C7FB0"/>
      </a:accent5>
      <a:accent6>
        <a:srgbClr val="C7474D"/>
      </a:accent6>
      <a:hlink>
        <a:srgbClr val="39A39C"/>
      </a:hlink>
      <a:folHlink>
        <a:srgbClr val="33A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ItemUpdatedEventHandlerForConceptSearch</Name>
    <Synchronization>Asynchronous</Synchronization>
    <Type>10002</Type>
    <SequenceNumber>10001</SequenceNumber>
    <Assembly>conceptSearching.Sharepoint.ContentTypes2010, Version=1.0.0.0, Culture=neutral, PublicKeyToken=858f8f13980e4745</Assembly>
    <Class>conceptSearching.Sharepoint.ContentTypes2010.CSHandleEvent</Class>
    <Data/>
    <Filter/>
  </Receiver>
  <Receiver>
    <Name>ItemUpdatingEventHandlerForConceptSearch</Name>
    <Synchronization>Synchronous</Synchronization>
    <Type>2</Type>
    <SequenceNumber>10001</SequenceNumber>
    <Assembly>conceptSearching.Sharepoint.ContentTypes2010, Version=1.0.0.0, Culture=neutral, PublicKeyToken=858f8f13980e4745</Assembly>
    <Class>conceptSearching.Sharepoint.ContentTypes2010.CSHandleEvent</Class>
    <Data/>
    <Filter/>
  </Receiver>
  <Receiver>
    <Name>ItemCheckedInEventHandlerForConceptSearch</Name>
    <Synchronization>Asynchronous</Synchronization>
    <Type>10004</Type>
    <SequenceNumber>10002</SequenceNumber>
    <Assembly>conceptSearching.Sharepoint.ContentTypes2010, Version=1.0.0.0, Culture=neutral, PublicKeyToken=858f8f13980e4745</Assembly>
    <Class>conceptSearching.Sharepoint.ContentTypes2010.CSHandleEvent</Class>
    <Data/>
    <Filter/>
  </Receiver>
  <Receiver>
    <Name>ItemUncheckedOutEventHandlerForConceptSearch</Name>
    <Synchronization>Asynchronous</Synchronization>
    <Type>10006</Type>
    <SequenceNumber>10003</SequenceNumber>
    <Assembly>conceptSearching.Sharepoint.ContentTypes2010, Version=1.0.0.0, Culture=neutral, PublicKeyToken=858f8f13980e4745</Assembly>
    <Class>conceptSearching.Sharepoint.ContentTypes2010.CSHandleEvent</Class>
    <Data/>
    <Filter/>
  </Receiver>
  <Receiver>
    <Name>ItemAddedEventHandlerForConceptSearch</Name>
    <Synchronization>Asynchronous</Synchronization>
    <Type>10001</Type>
    <SequenceNumber>10004</SequenceNumber>
    <Assembly>conceptSearching.Sharepoint.ContentTypes2010, Version=1.0.0.0, Culture=neutral, PublicKeyToken=858f8f13980e4745</Assembly>
    <Class>conceptSearching.Sharepoint.ContentTypes2010.CSHandleEvent</Class>
    <Data/>
    <Filter/>
  </Receiver>
  <Receiver>
    <Name>ItemFileMovedEventHandlerForConceptSearch</Name>
    <Synchronization>Asynchronous</Synchronization>
    <Type>10009</Type>
    <SequenceNumber>10005</SequenceNumber>
    <Assembly>conceptSearching.Sharepoint.ContentTypes2010, Version=1.0.0.0, Culture=neutral, PublicKeyToken=858f8f13980e4745</Assembly>
    <Class>conceptSearching.Sharepoint.ContentTypes2010.CSHandleEvent</Class>
    <Data/>
    <Filter/>
  </Receiver>
  <Receiver>
    <Name>ItemDeletedEventHandlerForConceptSearch</Name>
    <Synchronization>Asynchronous</Synchronization>
    <Type>10003</Type>
    <SequenceNumber>10006</SequenceNumber>
    <Assembly>conceptSearching.Sharepoint.ContentTypes2010, Version=1.0.0.0, Culture=neutral, PublicKeyToken=858f8f13980e4745</Assembly>
    <Class>conceptSearching.Sharepoint.ContentTypes2010.CSHandleEvent</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7911698CC09EDA4E9E22FD1BD390D96F" ma:contentTypeVersion="0" ma:contentTypeDescription="Create a new document." ma:contentTypeScope="" ma:versionID="39c956a796f99af22aa861fbef6b5be5">
  <xsd:schema xmlns:xsd="http://www.w3.org/2001/XMLSchema" xmlns:xs="http://www.w3.org/2001/XMLSchema" xmlns:p="http://schemas.microsoft.com/office/2006/metadata/properties" xmlns:ns1="http://schemas.microsoft.com/sharepoint/v3" targetNamespace="http://schemas.microsoft.com/office/2006/metadata/properties" ma:root="true" ma:fieldsID="d3879ffb6b0c802b28b2643f9d615d05" ns1:_="">
    <xsd:import namespace="http://schemas.microsoft.com/sharepoint/v3"/>
    <xsd:element name="properties">
      <xsd:complexType>
        <xsd:sequence>
          <xsd:element name="documentManagement">
            <xsd:complexType>
              <xsd:all>
                <xsd:element ref="ns1:CSMeta2010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SMeta2010Field" ma:index="8" nillable="true" ma:displayName="Classification Status" ma:internalName="CSMeta2010Field"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SMeta2010Field xmlns="http://schemas.microsoft.com/sharepoint/v3">018e142a-dddf-4653-b138-0c7bf036b9f0;2022-11-19 18:04:52;AUTOCLASSIFIED;WSCC Category:2022-11-19 18:04:52|False||AUTOCLASSIFIED|2022-11-19 18:04:52|UNDEFINED|00000000-0000-0000-0000-000000000000;False</CSMeta2010Field>
  </documentManagement>
</p:properties>
</file>

<file path=customXml/itemProps1.xml><?xml version="1.0" encoding="utf-8"?>
<ds:datastoreItem xmlns:ds="http://schemas.openxmlformats.org/officeDocument/2006/customXml" ds:itemID="{28CDE824-F580-451B-A1C8-21EC5849D841}">
  <ds:schemaRefs>
    <ds:schemaRef ds:uri="http://schemas.microsoft.com/sharepoint/events"/>
  </ds:schemaRefs>
</ds:datastoreItem>
</file>

<file path=customXml/itemProps2.xml><?xml version="1.0" encoding="utf-8"?>
<ds:datastoreItem xmlns:ds="http://schemas.openxmlformats.org/officeDocument/2006/customXml" ds:itemID="{5C2C8900-73AC-4FDA-A505-FD0520E5BE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18E283-9A00-4092-9A4A-70AFBCE6420A}">
  <ds:schemaRefs>
    <ds:schemaRef ds:uri="http://schemas.microsoft.com/sharepoint/v3/contenttype/forms"/>
  </ds:schemaRefs>
</ds:datastoreItem>
</file>

<file path=customXml/itemProps4.xml><?xml version="1.0" encoding="utf-8"?>
<ds:datastoreItem xmlns:ds="http://schemas.openxmlformats.org/officeDocument/2006/customXml" ds:itemID="{F401C2BB-1397-4503-85EF-3D70AF58DD9A}">
  <ds:schemaRef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2131</TotalTime>
  <Words>1267</Words>
  <Application>Microsoft Office PowerPoint</Application>
  <PresentationFormat>Widescreen</PresentationFormat>
  <Paragraphs>114</Paragraphs>
  <Slides>20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Corbel</vt:lpstr>
      <vt:lpstr>Nunito</vt:lpstr>
      <vt:lpstr>Verdana</vt:lpstr>
      <vt:lpstr>Text Main</vt:lpstr>
      <vt:lpstr>Early Years Transitions</vt:lpstr>
      <vt:lpstr>Aims of the session</vt:lpstr>
      <vt:lpstr>The Unique child</vt:lpstr>
      <vt:lpstr>Starting School</vt:lpstr>
      <vt:lpstr>Key elements for a successful transition</vt:lpstr>
      <vt:lpstr>Supported Transition Meeting</vt:lpstr>
      <vt:lpstr>Activity</vt:lpstr>
      <vt:lpstr>Daily routines and transitions</vt:lpstr>
      <vt:lpstr>Which Classroom is most conducive to learning?</vt:lpstr>
      <vt:lpstr>The importance of Visuals </vt:lpstr>
      <vt:lpstr>Staffing</vt:lpstr>
      <vt:lpstr>Toileting</vt:lpstr>
      <vt:lpstr>PowerPoint Presentation</vt:lpstr>
      <vt:lpstr>A successful transition to school</vt:lpstr>
      <vt:lpstr>EYSAT Referrals </vt:lpstr>
      <vt:lpstr>Any Questions?</vt:lpstr>
      <vt:lpstr>Actions</vt:lpstr>
      <vt:lpstr>Future Training Courses</vt:lpstr>
      <vt:lpstr>Links to Guidance Materials</vt:lpstr>
      <vt:lpstr>Thank you for joining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Hickman</dc:creator>
  <cp:lastModifiedBy>Kathryn Kellagher</cp:lastModifiedBy>
  <cp:revision>14</cp:revision>
  <dcterms:created xsi:type="dcterms:W3CDTF">2021-07-29T09:10:42Z</dcterms:created>
  <dcterms:modified xsi:type="dcterms:W3CDTF">2023-07-03T10:51:21Z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0x0101007911698CC09EDA4E9E22FD1BD390D96F</vt:lpwstr>
  </property>
  <property fmtid="{D5CDD505-2E9C-101B-9397-08002B2CF9AE}" pid="3" name="WSCC_x0020_Category">
    <vt:lpwstr/>
  </property>
  <property fmtid="{D5CDD505-2E9C-101B-9397-08002B2CF9AE}" pid="4" name="WSCC Category">
    <vt:lpwstr/>
  </property>
</Properties>
</file>