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Lst>
  <p:notesMasterIdLst>
    <p:notesMasterId r:id="rId31"/>
  </p:notesMasterIdLst>
  <p:handoutMasterIdLst>
    <p:handoutMasterId r:id="rId32"/>
  </p:handoutMasterIdLst>
  <p:sldIdLst>
    <p:sldId id="256" r:id="rId6"/>
    <p:sldId id="269" r:id="rId7"/>
    <p:sldId id="272" r:id="rId8"/>
    <p:sldId id="257" r:id="rId9"/>
    <p:sldId id="258" r:id="rId10"/>
    <p:sldId id="267" r:id="rId11"/>
    <p:sldId id="259" r:id="rId12"/>
    <p:sldId id="260" r:id="rId13"/>
    <p:sldId id="264" r:id="rId14"/>
    <p:sldId id="270" r:id="rId15"/>
    <p:sldId id="261" r:id="rId16"/>
    <p:sldId id="262" r:id="rId17"/>
    <p:sldId id="265" r:id="rId18"/>
    <p:sldId id="274" r:id="rId19"/>
    <p:sldId id="276" r:id="rId20"/>
    <p:sldId id="277" r:id="rId21"/>
    <p:sldId id="275" r:id="rId22"/>
    <p:sldId id="283" r:id="rId23"/>
    <p:sldId id="284" r:id="rId24"/>
    <p:sldId id="279" r:id="rId25"/>
    <p:sldId id="278" r:id="rId26"/>
    <p:sldId id="280" r:id="rId27"/>
    <p:sldId id="281" r:id="rId28"/>
    <p:sldId id="282" r:id="rId29"/>
    <p:sldId id="273" r:id="rId3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E26384E-D734-4830-96F8-18C03533DE8E}">
          <p14:sldIdLst>
            <p14:sldId id="256"/>
            <p14:sldId id="269"/>
            <p14:sldId id="272"/>
            <p14:sldId id="257"/>
            <p14:sldId id="258"/>
            <p14:sldId id="267"/>
            <p14:sldId id="259"/>
            <p14:sldId id="260"/>
            <p14:sldId id="264"/>
            <p14:sldId id="270"/>
            <p14:sldId id="261"/>
            <p14:sldId id="262"/>
            <p14:sldId id="265"/>
            <p14:sldId id="274"/>
            <p14:sldId id="276"/>
            <p14:sldId id="277"/>
            <p14:sldId id="275"/>
            <p14:sldId id="283"/>
            <p14:sldId id="284"/>
            <p14:sldId id="279"/>
            <p14:sldId id="278"/>
            <p14:sldId id="280"/>
            <p14:sldId id="281"/>
            <p14:sldId id="282"/>
            <p14:sldId id="273"/>
          </p14:sldIdLst>
        </p14:section>
        <p14:section name="Untitled Section" id="{30698D43-DED2-417E-B597-5F558E69FC8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4820" autoAdjust="0"/>
  </p:normalViewPr>
  <p:slideViewPr>
    <p:cSldViewPr snapToGrid="0">
      <p:cViewPr varScale="1">
        <p:scale>
          <a:sx n="50" d="100"/>
          <a:sy n="50" d="100"/>
        </p:scale>
        <p:origin x="1092" y="2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4" d="100"/>
          <a:sy n="64" d="100"/>
        </p:scale>
        <p:origin x="-2964"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ata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image" Target="../media/image9.png"/><Relationship Id="rId4" Type="http://schemas.openxmlformats.org/officeDocument/2006/relationships/image" Target="../media/image12.jpg"/></Relationships>
</file>

<file path=ppt/diagrams/_rels/drawing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image" Target="../media/image9.png"/><Relationship Id="rId4" Type="http://schemas.openxmlformats.org/officeDocument/2006/relationships/image" Target="../media/image1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CC2D62-8C8D-4686-B58B-926D09DDF4A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D43DB814-0E0B-43F9-AB55-FB59F015E9A8}">
      <dgm:prSet phldrT="[Text]"/>
      <dgm:spPr/>
      <dgm:t>
        <a:bodyPr/>
        <a:lstStyle/>
        <a:p>
          <a:r>
            <a:rPr lang="en-GB" dirty="0"/>
            <a:t>Support school staff to identify students with possible SLCNs</a:t>
          </a:r>
        </a:p>
      </dgm:t>
    </dgm:pt>
    <dgm:pt modelId="{5FF8FF4B-291D-4654-BDE5-257DB24CED52}" type="parTrans" cxnId="{D11E61CB-19AC-4861-A4D6-45862221CA99}">
      <dgm:prSet/>
      <dgm:spPr/>
      <dgm:t>
        <a:bodyPr/>
        <a:lstStyle/>
        <a:p>
          <a:endParaRPr lang="en-GB"/>
        </a:p>
      </dgm:t>
    </dgm:pt>
    <dgm:pt modelId="{7FE2687A-DEC4-4528-B3C3-C275FEB5F0E3}" type="sibTrans" cxnId="{D11E61CB-19AC-4861-A4D6-45862221CA99}">
      <dgm:prSet/>
      <dgm:spPr/>
      <dgm:t>
        <a:bodyPr/>
        <a:lstStyle/>
        <a:p>
          <a:endParaRPr lang="en-GB"/>
        </a:p>
      </dgm:t>
    </dgm:pt>
    <dgm:pt modelId="{7BC5B6BC-4529-412C-8A76-CB77917314D4}">
      <dgm:prSet phldrT="[Text]"/>
      <dgm:spPr/>
      <dgm:t>
        <a:bodyPr/>
        <a:lstStyle/>
        <a:p>
          <a:r>
            <a:rPr lang="en-GB" dirty="0"/>
            <a:t>Enable school staff to track progression over time</a:t>
          </a:r>
        </a:p>
      </dgm:t>
    </dgm:pt>
    <dgm:pt modelId="{F27F50DB-499C-44BF-886B-8AB82E7CECE8}" type="parTrans" cxnId="{936B28F2-5EAE-4114-A573-D0F11789F77B}">
      <dgm:prSet/>
      <dgm:spPr/>
      <dgm:t>
        <a:bodyPr/>
        <a:lstStyle/>
        <a:p>
          <a:endParaRPr lang="en-GB"/>
        </a:p>
      </dgm:t>
    </dgm:pt>
    <dgm:pt modelId="{00FF904A-BD08-4092-A2C7-F54501AA28BC}" type="sibTrans" cxnId="{936B28F2-5EAE-4114-A573-D0F11789F77B}">
      <dgm:prSet/>
      <dgm:spPr/>
      <dgm:t>
        <a:bodyPr/>
        <a:lstStyle/>
        <a:p>
          <a:endParaRPr lang="en-GB"/>
        </a:p>
      </dgm:t>
    </dgm:pt>
    <dgm:pt modelId="{F92B1E1B-8E7A-4AE3-AB92-45681D06E3DD}">
      <dgm:prSet phldrT="[Text]"/>
      <dgm:spPr/>
      <dgm:t>
        <a:bodyPr/>
        <a:lstStyle/>
        <a:p>
          <a:r>
            <a:rPr lang="en-GB" dirty="0"/>
            <a:t>Based on theoretical information about typical language development</a:t>
          </a:r>
        </a:p>
      </dgm:t>
    </dgm:pt>
    <dgm:pt modelId="{60E370D7-86A5-4A26-B46D-FC7A4F1D4964}" type="parTrans" cxnId="{2583424A-BAEF-4EAC-9106-1154D522177E}">
      <dgm:prSet/>
      <dgm:spPr/>
      <dgm:t>
        <a:bodyPr/>
        <a:lstStyle/>
        <a:p>
          <a:endParaRPr lang="en-GB"/>
        </a:p>
      </dgm:t>
    </dgm:pt>
    <dgm:pt modelId="{F7334539-EEE4-4393-9717-75FD19C64319}" type="sibTrans" cxnId="{2583424A-BAEF-4EAC-9106-1154D522177E}">
      <dgm:prSet/>
      <dgm:spPr/>
      <dgm:t>
        <a:bodyPr/>
        <a:lstStyle/>
        <a:p>
          <a:endParaRPr lang="en-GB"/>
        </a:p>
      </dgm:t>
    </dgm:pt>
    <dgm:pt modelId="{D9EEB620-1A40-439E-A6CB-638AB8E34614}" type="pres">
      <dgm:prSet presAssocID="{7DCC2D62-8C8D-4686-B58B-926D09DDF4AA}" presName="linear" presStyleCnt="0">
        <dgm:presLayoutVars>
          <dgm:dir/>
          <dgm:animLvl val="lvl"/>
          <dgm:resizeHandles val="exact"/>
        </dgm:presLayoutVars>
      </dgm:prSet>
      <dgm:spPr/>
    </dgm:pt>
    <dgm:pt modelId="{36A7FB48-985D-4864-8A58-BB3693A82399}" type="pres">
      <dgm:prSet presAssocID="{D43DB814-0E0B-43F9-AB55-FB59F015E9A8}" presName="parentLin" presStyleCnt="0"/>
      <dgm:spPr/>
    </dgm:pt>
    <dgm:pt modelId="{DDEFC35D-3080-474F-9E4A-291B32EBC48F}" type="pres">
      <dgm:prSet presAssocID="{D43DB814-0E0B-43F9-AB55-FB59F015E9A8}" presName="parentLeftMargin" presStyleLbl="node1" presStyleIdx="0" presStyleCnt="3"/>
      <dgm:spPr/>
    </dgm:pt>
    <dgm:pt modelId="{B1AFC002-6F4B-4E7C-85BA-3B37D130FDC5}" type="pres">
      <dgm:prSet presAssocID="{D43DB814-0E0B-43F9-AB55-FB59F015E9A8}" presName="parentText" presStyleLbl="node1" presStyleIdx="0" presStyleCnt="3">
        <dgm:presLayoutVars>
          <dgm:chMax val="0"/>
          <dgm:bulletEnabled val="1"/>
        </dgm:presLayoutVars>
      </dgm:prSet>
      <dgm:spPr/>
    </dgm:pt>
    <dgm:pt modelId="{DDA7ACDD-CC91-487E-B9AA-D20A1694AE9F}" type="pres">
      <dgm:prSet presAssocID="{D43DB814-0E0B-43F9-AB55-FB59F015E9A8}" presName="negativeSpace" presStyleCnt="0"/>
      <dgm:spPr/>
    </dgm:pt>
    <dgm:pt modelId="{755E40C1-75BC-4397-A797-934E668BFCD6}" type="pres">
      <dgm:prSet presAssocID="{D43DB814-0E0B-43F9-AB55-FB59F015E9A8}" presName="childText" presStyleLbl="conFgAcc1" presStyleIdx="0" presStyleCnt="3">
        <dgm:presLayoutVars>
          <dgm:bulletEnabled val="1"/>
        </dgm:presLayoutVars>
      </dgm:prSet>
      <dgm:spPr/>
    </dgm:pt>
    <dgm:pt modelId="{E4DE2643-CAAE-4B7E-BF42-B8078624C906}" type="pres">
      <dgm:prSet presAssocID="{7FE2687A-DEC4-4528-B3C3-C275FEB5F0E3}" presName="spaceBetweenRectangles" presStyleCnt="0"/>
      <dgm:spPr/>
    </dgm:pt>
    <dgm:pt modelId="{766728A3-D347-49D0-A69F-AF1D30E5F753}" type="pres">
      <dgm:prSet presAssocID="{7BC5B6BC-4529-412C-8A76-CB77917314D4}" presName="parentLin" presStyleCnt="0"/>
      <dgm:spPr/>
    </dgm:pt>
    <dgm:pt modelId="{BC648F09-44A0-4F2B-BEA6-323D20297774}" type="pres">
      <dgm:prSet presAssocID="{7BC5B6BC-4529-412C-8A76-CB77917314D4}" presName="parentLeftMargin" presStyleLbl="node1" presStyleIdx="0" presStyleCnt="3"/>
      <dgm:spPr/>
    </dgm:pt>
    <dgm:pt modelId="{127E3549-63F7-4852-8E12-EF103BEF87E1}" type="pres">
      <dgm:prSet presAssocID="{7BC5B6BC-4529-412C-8A76-CB77917314D4}" presName="parentText" presStyleLbl="node1" presStyleIdx="1" presStyleCnt="3">
        <dgm:presLayoutVars>
          <dgm:chMax val="0"/>
          <dgm:bulletEnabled val="1"/>
        </dgm:presLayoutVars>
      </dgm:prSet>
      <dgm:spPr/>
    </dgm:pt>
    <dgm:pt modelId="{9B0746B5-80C0-4E34-A248-3DF81B34079C}" type="pres">
      <dgm:prSet presAssocID="{7BC5B6BC-4529-412C-8A76-CB77917314D4}" presName="negativeSpace" presStyleCnt="0"/>
      <dgm:spPr/>
    </dgm:pt>
    <dgm:pt modelId="{2B0F89A8-A720-47C7-9F27-42A21998DBEE}" type="pres">
      <dgm:prSet presAssocID="{7BC5B6BC-4529-412C-8A76-CB77917314D4}" presName="childText" presStyleLbl="conFgAcc1" presStyleIdx="1" presStyleCnt="3">
        <dgm:presLayoutVars>
          <dgm:bulletEnabled val="1"/>
        </dgm:presLayoutVars>
      </dgm:prSet>
      <dgm:spPr/>
    </dgm:pt>
    <dgm:pt modelId="{D0ED3446-7B00-426A-B442-7E85C52584E3}" type="pres">
      <dgm:prSet presAssocID="{00FF904A-BD08-4092-A2C7-F54501AA28BC}" presName="spaceBetweenRectangles" presStyleCnt="0"/>
      <dgm:spPr/>
    </dgm:pt>
    <dgm:pt modelId="{04FF0EB5-FAA0-426F-89B4-9ED424A116E7}" type="pres">
      <dgm:prSet presAssocID="{F92B1E1B-8E7A-4AE3-AB92-45681D06E3DD}" presName="parentLin" presStyleCnt="0"/>
      <dgm:spPr/>
    </dgm:pt>
    <dgm:pt modelId="{2B1D76AF-9874-470A-8447-83942E8B50DB}" type="pres">
      <dgm:prSet presAssocID="{F92B1E1B-8E7A-4AE3-AB92-45681D06E3DD}" presName="parentLeftMargin" presStyleLbl="node1" presStyleIdx="1" presStyleCnt="3"/>
      <dgm:spPr/>
    </dgm:pt>
    <dgm:pt modelId="{3F30FB0F-DAFD-4539-AEC3-73BABAAA18CD}" type="pres">
      <dgm:prSet presAssocID="{F92B1E1B-8E7A-4AE3-AB92-45681D06E3DD}" presName="parentText" presStyleLbl="node1" presStyleIdx="2" presStyleCnt="3">
        <dgm:presLayoutVars>
          <dgm:chMax val="0"/>
          <dgm:bulletEnabled val="1"/>
        </dgm:presLayoutVars>
      </dgm:prSet>
      <dgm:spPr/>
    </dgm:pt>
    <dgm:pt modelId="{CFDF9846-A2FC-4D85-80C7-6C55F78A650A}" type="pres">
      <dgm:prSet presAssocID="{F92B1E1B-8E7A-4AE3-AB92-45681D06E3DD}" presName="negativeSpace" presStyleCnt="0"/>
      <dgm:spPr/>
    </dgm:pt>
    <dgm:pt modelId="{F099D85A-BF16-4893-9CF4-5C030E4BFC30}" type="pres">
      <dgm:prSet presAssocID="{F92B1E1B-8E7A-4AE3-AB92-45681D06E3DD}" presName="childText" presStyleLbl="conFgAcc1" presStyleIdx="2" presStyleCnt="3">
        <dgm:presLayoutVars>
          <dgm:bulletEnabled val="1"/>
        </dgm:presLayoutVars>
      </dgm:prSet>
      <dgm:spPr/>
    </dgm:pt>
  </dgm:ptLst>
  <dgm:cxnLst>
    <dgm:cxn modelId="{BB28365D-1DE9-4DA2-A815-24FC4A133F82}" type="presOf" srcId="{7DCC2D62-8C8D-4686-B58B-926D09DDF4AA}" destId="{D9EEB620-1A40-439E-A6CB-638AB8E34614}" srcOrd="0" destOrd="0" presId="urn:microsoft.com/office/officeart/2005/8/layout/list1"/>
    <dgm:cxn modelId="{2583424A-BAEF-4EAC-9106-1154D522177E}" srcId="{7DCC2D62-8C8D-4686-B58B-926D09DDF4AA}" destId="{F92B1E1B-8E7A-4AE3-AB92-45681D06E3DD}" srcOrd="2" destOrd="0" parTransId="{60E370D7-86A5-4A26-B46D-FC7A4F1D4964}" sibTransId="{F7334539-EEE4-4393-9717-75FD19C64319}"/>
    <dgm:cxn modelId="{1347218B-81E4-43EE-ABB8-5D2F6F27A231}" type="presOf" srcId="{D43DB814-0E0B-43F9-AB55-FB59F015E9A8}" destId="{DDEFC35D-3080-474F-9E4A-291B32EBC48F}" srcOrd="0" destOrd="0" presId="urn:microsoft.com/office/officeart/2005/8/layout/list1"/>
    <dgm:cxn modelId="{4AEFEF8C-AE40-4A41-8788-7946D9F403FC}" type="presOf" srcId="{F92B1E1B-8E7A-4AE3-AB92-45681D06E3DD}" destId="{3F30FB0F-DAFD-4539-AEC3-73BABAAA18CD}" srcOrd="1" destOrd="0" presId="urn:microsoft.com/office/officeart/2005/8/layout/list1"/>
    <dgm:cxn modelId="{E967C5AD-9407-4973-9F1F-AD641C718A9C}" type="presOf" srcId="{D43DB814-0E0B-43F9-AB55-FB59F015E9A8}" destId="{B1AFC002-6F4B-4E7C-85BA-3B37D130FDC5}" srcOrd="1" destOrd="0" presId="urn:microsoft.com/office/officeart/2005/8/layout/list1"/>
    <dgm:cxn modelId="{8DE38EB5-B000-4F50-87E5-11CE705BC67D}" type="presOf" srcId="{F92B1E1B-8E7A-4AE3-AB92-45681D06E3DD}" destId="{2B1D76AF-9874-470A-8447-83942E8B50DB}" srcOrd="0" destOrd="0" presId="urn:microsoft.com/office/officeart/2005/8/layout/list1"/>
    <dgm:cxn modelId="{D11E61CB-19AC-4861-A4D6-45862221CA99}" srcId="{7DCC2D62-8C8D-4686-B58B-926D09DDF4AA}" destId="{D43DB814-0E0B-43F9-AB55-FB59F015E9A8}" srcOrd="0" destOrd="0" parTransId="{5FF8FF4B-291D-4654-BDE5-257DB24CED52}" sibTransId="{7FE2687A-DEC4-4528-B3C3-C275FEB5F0E3}"/>
    <dgm:cxn modelId="{AF368FED-A32D-465A-AAB2-BAD60977DFF0}" type="presOf" srcId="{7BC5B6BC-4529-412C-8A76-CB77917314D4}" destId="{BC648F09-44A0-4F2B-BEA6-323D20297774}" srcOrd="0" destOrd="0" presId="urn:microsoft.com/office/officeart/2005/8/layout/list1"/>
    <dgm:cxn modelId="{936B28F2-5EAE-4114-A573-D0F11789F77B}" srcId="{7DCC2D62-8C8D-4686-B58B-926D09DDF4AA}" destId="{7BC5B6BC-4529-412C-8A76-CB77917314D4}" srcOrd="1" destOrd="0" parTransId="{F27F50DB-499C-44BF-886B-8AB82E7CECE8}" sibTransId="{00FF904A-BD08-4092-A2C7-F54501AA28BC}"/>
    <dgm:cxn modelId="{401315F6-E579-4500-A2B9-A2A60BA8DEAF}" type="presOf" srcId="{7BC5B6BC-4529-412C-8A76-CB77917314D4}" destId="{127E3549-63F7-4852-8E12-EF103BEF87E1}" srcOrd="1" destOrd="0" presId="urn:microsoft.com/office/officeart/2005/8/layout/list1"/>
    <dgm:cxn modelId="{E7FED884-C015-4CE9-9B58-CB4664167B76}" type="presParOf" srcId="{D9EEB620-1A40-439E-A6CB-638AB8E34614}" destId="{36A7FB48-985D-4864-8A58-BB3693A82399}" srcOrd="0" destOrd="0" presId="urn:microsoft.com/office/officeart/2005/8/layout/list1"/>
    <dgm:cxn modelId="{7789F3E4-CF53-41B9-B520-BA6D8DB1F111}" type="presParOf" srcId="{36A7FB48-985D-4864-8A58-BB3693A82399}" destId="{DDEFC35D-3080-474F-9E4A-291B32EBC48F}" srcOrd="0" destOrd="0" presId="urn:microsoft.com/office/officeart/2005/8/layout/list1"/>
    <dgm:cxn modelId="{E795BDC4-5AA8-42F5-A111-ED9DC8A1BF1D}" type="presParOf" srcId="{36A7FB48-985D-4864-8A58-BB3693A82399}" destId="{B1AFC002-6F4B-4E7C-85BA-3B37D130FDC5}" srcOrd="1" destOrd="0" presId="urn:microsoft.com/office/officeart/2005/8/layout/list1"/>
    <dgm:cxn modelId="{8680F581-59D4-420C-9D6D-517836186347}" type="presParOf" srcId="{D9EEB620-1A40-439E-A6CB-638AB8E34614}" destId="{DDA7ACDD-CC91-487E-B9AA-D20A1694AE9F}" srcOrd="1" destOrd="0" presId="urn:microsoft.com/office/officeart/2005/8/layout/list1"/>
    <dgm:cxn modelId="{EDBF92C6-0D45-4AAD-B4FF-4E063266FB58}" type="presParOf" srcId="{D9EEB620-1A40-439E-A6CB-638AB8E34614}" destId="{755E40C1-75BC-4397-A797-934E668BFCD6}" srcOrd="2" destOrd="0" presId="urn:microsoft.com/office/officeart/2005/8/layout/list1"/>
    <dgm:cxn modelId="{3D49A623-F67F-407A-B895-4D695DA608AF}" type="presParOf" srcId="{D9EEB620-1A40-439E-A6CB-638AB8E34614}" destId="{E4DE2643-CAAE-4B7E-BF42-B8078624C906}" srcOrd="3" destOrd="0" presId="urn:microsoft.com/office/officeart/2005/8/layout/list1"/>
    <dgm:cxn modelId="{7AE71FCB-DEE9-4601-AD24-7037BFD58CE3}" type="presParOf" srcId="{D9EEB620-1A40-439E-A6CB-638AB8E34614}" destId="{766728A3-D347-49D0-A69F-AF1D30E5F753}" srcOrd="4" destOrd="0" presId="urn:microsoft.com/office/officeart/2005/8/layout/list1"/>
    <dgm:cxn modelId="{84B1F30F-C113-42F1-8913-257E934075F3}" type="presParOf" srcId="{766728A3-D347-49D0-A69F-AF1D30E5F753}" destId="{BC648F09-44A0-4F2B-BEA6-323D20297774}" srcOrd="0" destOrd="0" presId="urn:microsoft.com/office/officeart/2005/8/layout/list1"/>
    <dgm:cxn modelId="{99B5799A-E620-4EB7-82AE-4AEA1B311C68}" type="presParOf" srcId="{766728A3-D347-49D0-A69F-AF1D30E5F753}" destId="{127E3549-63F7-4852-8E12-EF103BEF87E1}" srcOrd="1" destOrd="0" presId="urn:microsoft.com/office/officeart/2005/8/layout/list1"/>
    <dgm:cxn modelId="{B403E8AE-B562-4C7B-967A-63D8B7B4CEB0}" type="presParOf" srcId="{D9EEB620-1A40-439E-A6CB-638AB8E34614}" destId="{9B0746B5-80C0-4E34-A248-3DF81B34079C}" srcOrd="5" destOrd="0" presId="urn:microsoft.com/office/officeart/2005/8/layout/list1"/>
    <dgm:cxn modelId="{F221A753-788B-40F1-993B-7EF2DC5A49CC}" type="presParOf" srcId="{D9EEB620-1A40-439E-A6CB-638AB8E34614}" destId="{2B0F89A8-A720-47C7-9F27-42A21998DBEE}" srcOrd="6" destOrd="0" presId="urn:microsoft.com/office/officeart/2005/8/layout/list1"/>
    <dgm:cxn modelId="{BCC4AA38-E2EC-4FF6-91F4-FE864E334397}" type="presParOf" srcId="{D9EEB620-1A40-439E-A6CB-638AB8E34614}" destId="{D0ED3446-7B00-426A-B442-7E85C52584E3}" srcOrd="7" destOrd="0" presId="urn:microsoft.com/office/officeart/2005/8/layout/list1"/>
    <dgm:cxn modelId="{71483CCC-8A86-4BC7-9977-860D6682FE5A}" type="presParOf" srcId="{D9EEB620-1A40-439E-A6CB-638AB8E34614}" destId="{04FF0EB5-FAA0-426F-89B4-9ED424A116E7}" srcOrd="8" destOrd="0" presId="urn:microsoft.com/office/officeart/2005/8/layout/list1"/>
    <dgm:cxn modelId="{D03BAB31-A6F1-4BA6-B45B-6646F561979C}" type="presParOf" srcId="{04FF0EB5-FAA0-426F-89B4-9ED424A116E7}" destId="{2B1D76AF-9874-470A-8447-83942E8B50DB}" srcOrd="0" destOrd="0" presId="urn:microsoft.com/office/officeart/2005/8/layout/list1"/>
    <dgm:cxn modelId="{3DBC2624-F8D6-4C33-83AA-45C0A59E0E13}" type="presParOf" srcId="{04FF0EB5-FAA0-426F-89B4-9ED424A116E7}" destId="{3F30FB0F-DAFD-4539-AEC3-73BABAAA18CD}" srcOrd="1" destOrd="0" presId="urn:microsoft.com/office/officeart/2005/8/layout/list1"/>
    <dgm:cxn modelId="{8A0C1A45-C03B-4045-A424-B4CAD07405B3}" type="presParOf" srcId="{D9EEB620-1A40-439E-A6CB-638AB8E34614}" destId="{CFDF9846-A2FC-4D85-80C7-6C55F78A650A}" srcOrd="9" destOrd="0" presId="urn:microsoft.com/office/officeart/2005/8/layout/list1"/>
    <dgm:cxn modelId="{D9434B87-2207-4565-B5F0-ECD9F77B0DF6}" type="presParOf" srcId="{D9EEB620-1A40-439E-A6CB-638AB8E34614}" destId="{F099D85A-BF16-4893-9CF4-5C030E4BFC3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97CBBF-2330-44F7-A2AC-CDC6713BFEE3}"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GB"/>
        </a:p>
      </dgm:t>
    </dgm:pt>
    <dgm:pt modelId="{5AC026AF-E6C2-4885-858B-6F3F180CBC07}">
      <dgm:prSet phldrT="[Text]" custT="1"/>
      <dgm:spPr/>
      <dgm:t>
        <a:bodyPr/>
        <a:lstStyle/>
        <a:p>
          <a:r>
            <a:rPr lang="en-GB" sz="1200" dirty="0"/>
            <a:t>Specialists and mainstream school staff</a:t>
          </a:r>
        </a:p>
      </dgm:t>
    </dgm:pt>
    <dgm:pt modelId="{09636B8F-B957-4E15-8BB5-91E5A7718D84}" type="parTrans" cxnId="{6AB3D94C-543F-4B9E-AE94-447A3313CBF0}">
      <dgm:prSet/>
      <dgm:spPr/>
      <dgm:t>
        <a:bodyPr/>
        <a:lstStyle/>
        <a:p>
          <a:endParaRPr lang="en-GB"/>
        </a:p>
      </dgm:t>
    </dgm:pt>
    <dgm:pt modelId="{815361C6-E227-4A1D-B872-F4E166088B48}" type="sibTrans" cxnId="{6AB3D94C-543F-4B9E-AE94-447A3313CBF0}">
      <dgm:prSet/>
      <dgm:spPr/>
      <dgm:t>
        <a:bodyPr/>
        <a:lstStyle/>
        <a:p>
          <a:endParaRPr lang="en-GB"/>
        </a:p>
      </dgm:t>
    </dgm:pt>
    <dgm:pt modelId="{660FAC79-31E0-4AE4-B431-989BF054FA73}">
      <dgm:prSet phldrT="[Text]" custT="1"/>
      <dgm:spPr/>
      <dgm:t>
        <a:bodyPr/>
        <a:lstStyle/>
        <a:p>
          <a:r>
            <a:rPr lang="en-GB" sz="1200" dirty="0"/>
            <a:t>Tested on children and young people</a:t>
          </a:r>
        </a:p>
      </dgm:t>
    </dgm:pt>
    <dgm:pt modelId="{81475FCC-C1CE-47F1-9FE5-69F00A5EB535}" type="parTrans" cxnId="{2256E42D-2288-4E53-B728-12E6D4924BE9}">
      <dgm:prSet/>
      <dgm:spPr/>
      <dgm:t>
        <a:bodyPr/>
        <a:lstStyle/>
        <a:p>
          <a:endParaRPr lang="en-GB"/>
        </a:p>
      </dgm:t>
    </dgm:pt>
    <dgm:pt modelId="{1E076E9C-2859-4DE5-9C96-65318466542A}" type="sibTrans" cxnId="{2256E42D-2288-4E53-B728-12E6D4924BE9}">
      <dgm:prSet/>
      <dgm:spPr/>
      <dgm:t>
        <a:bodyPr/>
        <a:lstStyle/>
        <a:p>
          <a:endParaRPr lang="en-GB"/>
        </a:p>
      </dgm:t>
    </dgm:pt>
    <dgm:pt modelId="{CCA755F5-AD48-4516-BDFE-B089ECA039E6}">
      <dgm:prSet phldrT="[Text]" custT="1"/>
      <dgm:spPr/>
      <dgm:t>
        <a:bodyPr/>
        <a:lstStyle/>
        <a:p>
          <a:r>
            <a:rPr lang="en-GB" sz="1200" dirty="0"/>
            <a:t>Results and feedback refined for final version of tools</a:t>
          </a:r>
        </a:p>
      </dgm:t>
    </dgm:pt>
    <dgm:pt modelId="{CC754F8F-AC35-4EC1-8613-FE88B7DE72AB}" type="parTrans" cxnId="{511AE5C2-AF3D-42F4-AC85-315C36072DF6}">
      <dgm:prSet/>
      <dgm:spPr/>
      <dgm:t>
        <a:bodyPr/>
        <a:lstStyle/>
        <a:p>
          <a:endParaRPr lang="en-GB"/>
        </a:p>
      </dgm:t>
    </dgm:pt>
    <dgm:pt modelId="{949CDB1D-6947-43A3-996A-D2EFCB6C8202}" type="sibTrans" cxnId="{511AE5C2-AF3D-42F4-AC85-315C36072DF6}">
      <dgm:prSet/>
      <dgm:spPr/>
      <dgm:t>
        <a:bodyPr/>
        <a:lstStyle/>
        <a:p>
          <a:endParaRPr lang="en-GB"/>
        </a:p>
      </dgm:t>
    </dgm:pt>
    <dgm:pt modelId="{119A3905-3F98-45A7-B430-70E507A893DF}" type="pres">
      <dgm:prSet presAssocID="{C797CBBF-2330-44F7-A2AC-CDC6713BFEE3}" presName="Name0" presStyleCnt="0">
        <dgm:presLayoutVars>
          <dgm:chMax val="7"/>
          <dgm:chPref val="7"/>
          <dgm:dir/>
          <dgm:animLvl val="lvl"/>
        </dgm:presLayoutVars>
      </dgm:prSet>
      <dgm:spPr/>
    </dgm:pt>
    <dgm:pt modelId="{93CBB0A6-F39F-4810-ABFF-4EFA58F87B8B}" type="pres">
      <dgm:prSet presAssocID="{5AC026AF-E6C2-4885-858B-6F3F180CBC07}" presName="Accent1" presStyleCnt="0"/>
      <dgm:spPr/>
    </dgm:pt>
    <dgm:pt modelId="{7CFCB215-506B-42D4-BF27-7D0C57BA5398}" type="pres">
      <dgm:prSet presAssocID="{5AC026AF-E6C2-4885-858B-6F3F180CBC07}" presName="Accent" presStyleLbl="node1" presStyleIdx="0" presStyleCnt="3"/>
      <dgm:spPr/>
    </dgm:pt>
    <dgm:pt modelId="{524DB5B4-6D2D-4B8C-9D75-DD1A6F31B3F8}" type="pres">
      <dgm:prSet presAssocID="{5AC026AF-E6C2-4885-858B-6F3F180CBC07}" presName="Parent1" presStyleLbl="revTx" presStyleIdx="0" presStyleCnt="3">
        <dgm:presLayoutVars>
          <dgm:chMax val="1"/>
          <dgm:chPref val="1"/>
          <dgm:bulletEnabled val="1"/>
        </dgm:presLayoutVars>
      </dgm:prSet>
      <dgm:spPr/>
    </dgm:pt>
    <dgm:pt modelId="{04E1652A-4868-44BF-B79F-E7E95E4530BF}" type="pres">
      <dgm:prSet presAssocID="{660FAC79-31E0-4AE4-B431-989BF054FA73}" presName="Accent2" presStyleCnt="0"/>
      <dgm:spPr/>
    </dgm:pt>
    <dgm:pt modelId="{4A23997F-4963-4B3F-903C-CEB6A54C5A90}" type="pres">
      <dgm:prSet presAssocID="{660FAC79-31E0-4AE4-B431-989BF054FA73}" presName="Accent" presStyleLbl="node1" presStyleIdx="1" presStyleCnt="3"/>
      <dgm:spPr/>
    </dgm:pt>
    <dgm:pt modelId="{172BE494-54B7-4C6D-B362-B001BF875C7C}" type="pres">
      <dgm:prSet presAssocID="{660FAC79-31E0-4AE4-B431-989BF054FA73}" presName="Parent2" presStyleLbl="revTx" presStyleIdx="1" presStyleCnt="3">
        <dgm:presLayoutVars>
          <dgm:chMax val="1"/>
          <dgm:chPref val="1"/>
          <dgm:bulletEnabled val="1"/>
        </dgm:presLayoutVars>
      </dgm:prSet>
      <dgm:spPr/>
    </dgm:pt>
    <dgm:pt modelId="{CEC1E83D-72CD-4A78-887A-227A83B32E6B}" type="pres">
      <dgm:prSet presAssocID="{CCA755F5-AD48-4516-BDFE-B089ECA039E6}" presName="Accent3" presStyleCnt="0"/>
      <dgm:spPr/>
    </dgm:pt>
    <dgm:pt modelId="{28C849C9-07D4-439C-95DC-AC00273050DC}" type="pres">
      <dgm:prSet presAssocID="{CCA755F5-AD48-4516-BDFE-B089ECA039E6}" presName="Accent" presStyleLbl="node1" presStyleIdx="2" presStyleCnt="3"/>
      <dgm:spPr/>
    </dgm:pt>
    <dgm:pt modelId="{6465A8EE-FAD8-44A7-A833-BEB980108A16}" type="pres">
      <dgm:prSet presAssocID="{CCA755F5-AD48-4516-BDFE-B089ECA039E6}" presName="Parent3" presStyleLbl="revTx" presStyleIdx="2" presStyleCnt="3">
        <dgm:presLayoutVars>
          <dgm:chMax val="1"/>
          <dgm:chPref val="1"/>
          <dgm:bulletEnabled val="1"/>
        </dgm:presLayoutVars>
      </dgm:prSet>
      <dgm:spPr/>
    </dgm:pt>
  </dgm:ptLst>
  <dgm:cxnLst>
    <dgm:cxn modelId="{1AA6F809-ED7A-49C5-A93B-67BE2B37EAF1}" type="presOf" srcId="{CCA755F5-AD48-4516-BDFE-B089ECA039E6}" destId="{6465A8EE-FAD8-44A7-A833-BEB980108A16}" srcOrd="0" destOrd="0" presId="urn:microsoft.com/office/officeart/2009/layout/CircleArrowProcess"/>
    <dgm:cxn modelId="{6352C32B-2E20-4B6F-A1CA-18F030F2BF10}" type="presOf" srcId="{660FAC79-31E0-4AE4-B431-989BF054FA73}" destId="{172BE494-54B7-4C6D-B362-B001BF875C7C}" srcOrd="0" destOrd="0" presId="urn:microsoft.com/office/officeart/2009/layout/CircleArrowProcess"/>
    <dgm:cxn modelId="{2256E42D-2288-4E53-B728-12E6D4924BE9}" srcId="{C797CBBF-2330-44F7-A2AC-CDC6713BFEE3}" destId="{660FAC79-31E0-4AE4-B431-989BF054FA73}" srcOrd="1" destOrd="0" parTransId="{81475FCC-C1CE-47F1-9FE5-69F00A5EB535}" sibTransId="{1E076E9C-2859-4DE5-9C96-65318466542A}"/>
    <dgm:cxn modelId="{6AB3D94C-543F-4B9E-AE94-447A3313CBF0}" srcId="{C797CBBF-2330-44F7-A2AC-CDC6713BFEE3}" destId="{5AC026AF-E6C2-4885-858B-6F3F180CBC07}" srcOrd="0" destOrd="0" parTransId="{09636B8F-B957-4E15-8BB5-91E5A7718D84}" sibTransId="{815361C6-E227-4A1D-B872-F4E166088B48}"/>
    <dgm:cxn modelId="{0ECEDB97-957F-407E-B155-2FE1F4F57CF2}" type="presOf" srcId="{5AC026AF-E6C2-4885-858B-6F3F180CBC07}" destId="{524DB5B4-6D2D-4B8C-9D75-DD1A6F31B3F8}" srcOrd="0" destOrd="0" presId="urn:microsoft.com/office/officeart/2009/layout/CircleArrowProcess"/>
    <dgm:cxn modelId="{2CFC8AA3-C14F-47EB-8868-05FDC372FBD7}" type="presOf" srcId="{C797CBBF-2330-44F7-A2AC-CDC6713BFEE3}" destId="{119A3905-3F98-45A7-B430-70E507A893DF}" srcOrd="0" destOrd="0" presId="urn:microsoft.com/office/officeart/2009/layout/CircleArrowProcess"/>
    <dgm:cxn modelId="{511AE5C2-AF3D-42F4-AC85-315C36072DF6}" srcId="{C797CBBF-2330-44F7-A2AC-CDC6713BFEE3}" destId="{CCA755F5-AD48-4516-BDFE-B089ECA039E6}" srcOrd="2" destOrd="0" parTransId="{CC754F8F-AC35-4EC1-8613-FE88B7DE72AB}" sibTransId="{949CDB1D-6947-43A3-996A-D2EFCB6C8202}"/>
    <dgm:cxn modelId="{D2F09898-469D-4090-BEA3-5AD3392322F3}" type="presParOf" srcId="{119A3905-3F98-45A7-B430-70E507A893DF}" destId="{93CBB0A6-F39F-4810-ABFF-4EFA58F87B8B}" srcOrd="0" destOrd="0" presId="urn:microsoft.com/office/officeart/2009/layout/CircleArrowProcess"/>
    <dgm:cxn modelId="{E2FA329D-00EF-4488-9C2C-325EA8C15C71}" type="presParOf" srcId="{93CBB0A6-F39F-4810-ABFF-4EFA58F87B8B}" destId="{7CFCB215-506B-42D4-BF27-7D0C57BA5398}" srcOrd="0" destOrd="0" presId="urn:microsoft.com/office/officeart/2009/layout/CircleArrowProcess"/>
    <dgm:cxn modelId="{67E98FF0-B6A1-4E70-88BB-D128BB9CBE2C}" type="presParOf" srcId="{119A3905-3F98-45A7-B430-70E507A893DF}" destId="{524DB5B4-6D2D-4B8C-9D75-DD1A6F31B3F8}" srcOrd="1" destOrd="0" presId="urn:microsoft.com/office/officeart/2009/layout/CircleArrowProcess"/>
    <dgm:cxn modelId="{85E98252-8E46-4427-A671-E3D8081913BB}" type="presParOf" srcId="{119A3905-3F98-45A7-B430-70E507A893DF}" destId="{04E1652A-4868-44BF-B79F-E7E95E4530BF}" srcOrd="2" destOrd="0" presId="urn:microsoft.com/office/officeart/2009/layout/CircleArrowProcess"/>
    <dgm:cxn modelId="{DEF94DB4-2744-456B-ADF6-D11958B6C46F}" type="presParOf" srcId="{04E1652A-4868-44BF-B79F-E7E95E4530BF}" destId="{4A23997F-4963-4B3F-903C-CEB6A54C5A90}" srcOrd="0" destOrd="0" presId="urn:microsoft.com/office/officeart/2009/layout/CircleArrowProcess"/>
    <dgm:cxn modelId="{26ABA9B2-81F7-4CFA-A15E-D0B91713E53C}" type="presParOf" srcId="{119A3905-3F98-45A7-B430-70E507A893DF}" destId="{172BE494-54B7-4C6D-B362-B001BF875C7C}" srcOrd="3" destOrd="0" presId="urn:microsoft.com/office/officeart/2009/layout/CircleArrowProcess"/>
    <dgm:cxn modelId="{B03BFD4C-30EB-4FAB-8704-00C25F18CC53}" type="presParOf" srcId="{119A3905-3F98-45A7-B430-70E507A893DF}" destId="{CEC1E83D-72CD-4A78-887A-227A83B32E6B}" srcOrd="4" destOrd="0" presId="urn:microsoft.com/office/officeart/2009/layout/CircleArrowProcess"/>
    <dgm:cxn modelId="{DB4FD178-E810-4DD0-AC0D-14B32F193145}" type="presParOf" srcId="{CEC1E83D-72CD-4A78-887A-227A83B32E6B}" destId="{28C849C9-07D4-439C-95DC-AC00273050DC}" srcOrd="0" destOrd="0" presId="urn:microsoft.com/office/officeart/2009/layout/CircleArrowProcess"/>
    <dgm:cxn modelId="{9B7C0F80-508F-46C8-B526-5952F911E53D}" type="presParOf" srcId="{119A3905-3F98-45A7-B430-70E507A893DF}" destId="{6465A8EE-FAD8-44A7-A833-BEB980108A16}"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57E32C-B3A9-4387-9411-B844075A360E}" type="doc">
      <dgm:prSet loTypeId="urn:microsoft.com/office/officeart/2005/8/layout/vList3" loCatId="picture" qsTypeId="urn:microsoft.com/office/officeart/2005/8/quickstyle/simple1" qsCatId="simple" csTypeId="urn:microsoft.com/office/officeart/2005/8/colors/accent1_2" csCatId="accent1" phldr="1"/>
      <dgm:spPr/>
    </dgm:pt>
    <dgm:pt modelId="{39540986-9DBF-4162-912D-1F9950A2BF1E}">
      <dgm:prSet phldrT="[Text]"/>
      <dgm:spPr/>
      <dgm:t>
        <a:bodyPr/>
        <a:lstStyle/>
        <a:p>
          <a:r>
            <a:rPr lang="en-GB" dirty="0"/>
            <a:t>Questions to complete 1:1 with child or young person</a:t>
          </a:r>
        </a:p>
      </dgm:t>
    </dgm:pt>
    <dgm:pt modelId="{8613F9C1-963D-4E27-8201-640337CC3077}" type="parTrans" cxnId="{3F512190-2071-4814-BCC3-824A817D2E88}">
      <dgm:prSet/>
      <dgm:spPr/>
      <dgm:t>
        <a:bodyPr/>
        <a:lstStyle/>
        <a:p>
          <a:endParaRPr lang="en-GB"/>
        </a:p>
      </dgm:t>
    </dgm:pt>
    <dgm:pt modelId="{13543C10-CD72-4CB3-B4DE-E8CDF8629B78}" type="sibTrans" cxnId="{3F512190-2071-4814-BCC3-824A817D2E88}">
      <dgm:prSet/>
      <dgm:spPr/>
      <dgm:t>
        <a:bodyPr/>
        <a:lstStyle/>
        <a:p>
          <a:endParaRPr lang="en-GB"/>
        </a:p>
      </dgm:t>
    </dgm:pt>
    <dgm:pt modelId="{8AAE7413-F44E-4388-BD0E-D33E07828C06}">
      <dgm:prSet phldrT="[Text]"/>
      <dgm:spPr/>
      <dgm:t>
        <a:bodyPr/>
        <a:lstStyle/>
        <a:p>
          <a:r>
            <a:rPr lang="en-GB" dirty="0"/>
            <a:t>Adult completes observation section</a:t>
          </a:r>
        </a:p>
      </dgm:t>
    </dgm:pt>
    <dgm:pt modelId="{841F7A64-1450-4BAB-A00E-B7C38C8429D1}" type="parTrans" cxnId="{8BAB92FC-6A72-4F35-AA56-3688B3D7FF21}">
      <dgm:prSet/>
      <dgm:spPr/>
      <dgm:t>
        <a:bodyPr/>
        <a:lstStyle/>
        <a:p>
          <a:endParaRPr lang="en-GB"/>
        </a:p>
      </dgm:t>
    </dgm:pt>
    <dgm:pt modelId="{4926CD2C-4FEA-4F52-A9E9-3B2731AD5584}" type="sibTrans" cxnId="{8BAB92FC-6A72-4F35-AA56-3688B3D7FF21}">
      <dgm:prSet/>
      <dgm:spPr/>
      <dgm:t>
        <a:bodyPr/>
        <a:lstStyle/>
        <a:p>
          <a:endParaRPr lang="en-GB"/>
        </a:p>
      </dgm:t>
    </dgm:pt>
    <dgm:pt modelId="{94A4B93E-A3A5-44C7-83F9-6CC7B9FDE2FA}" type="pres">
      <dgm:prSet presAssocID="{4657E32C-B3A9-4387-9411-B844075A360E}" presName="linearFlow" presStyleCnt="0">
        <dgm:presLayoutVars>
          <dgm:dir/>
          <dgm:resizeHandles val="exact"/>
        </dgm:presLayoutVars>
      </dgm:prSet>
      <dgm:spPr/>
    </dgm:pt>
    <dgm:pt modelId="{2BFA1654-8865-4C13-8DBC-00A91EAF98D2}" type="pres">
      <dgm:prSet presAssocID="{39540986-9DBF-4162-912D-1F9950A2BF1E}" presName="composite" presStyleCnt="0"/>
      <dgm:spPr/>
    </dgm:pt>
    <dgm:pt modelId="{9AC1E0B5-533E-4873-A92D-420A41F9285B}" type="pres">
      <dgm:prSet presAssocID="{39540986-9DBF-4162-912D-1F9950A2BF1E}" presName="imgShp" presStyleLbl="fgImgPlace1" presStyleIdx="0" presStyleCnt="2"/>
      <dgm:spPr/>
    </dgm:pt>
    <dgm:pt modelId="{67BE4801-58C3-4CE7-B8A2-7F60B0ED0023}" type="pres">
      <dgm:prSet presAssocID="{39540986-9DBF-4162-912D-1F9950A2BF1E}" presName="txShp" presStyleLbl="node1" presStyleIdx="0" presStyleCnt="2">
        <dgm:presLayoutVars>
          <dgm:bulletEnabled val="1"/>
        </dgm:presLayoutVars>
      </dgm:prSet>
      <dgm:spPr/>
    </dgm:pt>
    <dgm:pt modelId="{E414E084-B0CC-4FDD-9B37-3A54DD199BA2}" type="pres">
      <dgm:prSet presAssocID="{13543C10-CD72-4CB3-B4DE-E8CDF8629B78}" presName="spacing" presStyleCnt="0"/>
      <dgm:spPr/>
    </dgm:pt>
    <dgm:pt modelId="{4D9A73D6-5C67-4407-8EAA-176121BE79BE}" type="pres">
      <dgm:prSet presAssocID="{8AAE7413-F44E-4388-BD0E-D33E07828C06}" presName="composite" presStyleCnt="0"/>
      <dgm:spPr/>
    </dgm:pt>
    <dgm:pt modelId="{16A817DB-544B-4E68-B6F1-E8F7CE2C4DB5}" type="pres">
      <dgm:prSet presAssocID="{8AAE7413-F44E-4388-BD0E-D33E07828C06}" presName="imgShp" presStyleLbl="fgImgPlace1" presStyleIdx="1" presStyleCnt="2"/>
      <dgm:spPr/>
    </dgm:pt>
    <dgm:pt modelId="{6D11D5F1-7992-412C-8A45-F585E01FC5C1}" type="pres">
      <dgm:prSet presAssocID="{8AAE7413-F44E-4388-BD0E-D33E07828C06}" presName="txShp" presStyleLbl="node1" presStyleIdx="1" presStyleCnt="2">
        <dgm:presLayoutVars>
          <dgm:bulletEnabled val="1"/>
        </dgm:presLayoutVars>
      </dgm:prSet>
      <dgm:spPr/>
    </dgm:pt>
  </dgm:ptLst>
  <dgm:cxnLst>
    <dgm:cxn modelId="{3F512190-2071-4814-BCC3-824A817D2E88}" srcId="{4657E32C-B3A9-4387-9411-B844075A360E}" destId="{39540986-9DBF-4162-912D-1F9950A2BF1E}" srcOrd="0" destOrd="0" parTransId="{8613F9C1-963D-4E27-8201-640337CC3077}" sibTransId="{13543C10-CD72-4CB3-B4DE-E8CDF8629B78}"/>
    <dgm:cxn modelId="{56656A95-353E-4E78-A269-0DAE89804050}" type="presOf" srcId="{8AAE7413-F44E-4388-BD0E-D33E07828C06}" destId="{6D11D5F1-7992-412C-8A45-F585E01FC5C1}" srcOrd="0" destOrd="0" presId="urn:microsoft.com/office/officeart/2005/8/layout/vList3"/>
    <dgm:cxn modelId="{C8668DD7-F0C5-4FCD-B882-D636D6D399D3}" type="presOf" srcId="{39540986-9DBF-4162-912D-1F9950A2BF1E}" destId="{67BE4801-58C3-4CE7-B8A2-7F60B0ED0023}" srcOrd="0" destOrd="0" presId="urn:microsoft.com/office/officeart/2005/8/layout/vList3"/>
    <dgm:cxn modelId="{D868D1E8-2059-47E0-8296-9A0C34F3136C}" type="presOf" srcId="{4657E32C-B3A9-4387-9411-B844075A360E}" destId="{94A4B93E-A3A5-44C7-83F9-6CC7B9FDE2FA}" srcOrd="0" destOrd="0" presId="urn:microsoft.com/office/officeart/2005/8/layout/vList3"/>
    <dgm:cxn modelId="{8BAB92FC-6A72-4F35-AA56-3688B3D7FF21}" srcId="{4657E32C-B3A9-4387-9411-B844075A360E}" destId="{8AAE7413-F44E-4388-BD0E-D33E07828C06}" srcOrd="1" destOrd="0" parTransId="{841F7A64-1450-4BAB-A00E-B7C38C8429D1}" sibTransId="{4926CD2C-4FEA-4F52-A9E9-3B2731AD5584}"/>
    <dgm:cxn modelId="{B0F057BA-D902-4F42-8D12-DE622CB635AB}" type="presParOf" srcId="{94A4B93E-A3A5-44C7-83F9-6CC7B9FDE2FA}" destId="{2BFA1654-8865-4C13-8DBC-00A91EAF98D2}" srcOrd="0" destOrd="0" presId="urn:microsoft.com/office/officeart/2005/8/layout/vList3"/>
    <dgm:cxn modelId="{D3667FC8-73BD-4760-B6AC-704A4B54C36F}" type="presParOf" srcId="{2BFA1654-8865-4C13-8DBC-00A91EAF98D2}" destId="{9AC1E0B5-533E-4873-A92D-420A41F9285B}" srcOrd="0" destOrd="0" presId="urn:microsoft.com/office/officeart/2005/8/layout/vList3"/>
    <dgm:cxn modelId="{56940ACB-1B95-46F4-8316-CB40850CBBDE}" type="presParOf" srcId="{2BFA1654-8865-4C13-8DBC-00A91EAF98D2}" destId="{67BE4801-58C3-4CE7-B8A2-7F60B0ED0023}" srcOrd="1" destOrd="0" presId="urn:microsoft.com/office/officeart/2005/8/layout/vList3"/>
    <dgm:cxn modelId="{FBDB8088-BF2B-464D-8296-5125EA7FCAC6}" type="presParOf" srcId="{94A4B93E-A3A5-44C7-83F9-6CC7B9FDE2FA}" destId="{E414E084-B0CC-4FDD-9B37-3A54DD199BA2}" srcOrd="1" destOrd="0" presId="urn:microsoft.com/office/officeart/2005/8/layout/vList3"/>
    <dgm:cxn modelId="{B4475925-3BFE-49D5-9B94-02500272EC53}" type="presParOf" srcId="{94A4B93E-A3A5-44C7-83F9-6CC7B9FDE2FA}" destId="{4D9A73D6-5C67-4407-8EAA-176121BE79BE}" srcOrd="2" destOrd="0" presId="urn:microsoft.com/office/officeart/2005/8/layout/vList3"/>
    <dgm:cxn modelId="{6A25C04F-CE0D-4CA4-BCBA-BDF712A78643}" type="presParOf" srcId="{4D9A73D6-5C67-4407-8EAA-176121BE79BE}" destId="{16A817DB-544B-4E68-B6F1-E8F7CE2C4DB5}" srcOrd="0" destOrd="0" presId="urn:microsoft.com/office/officeart/2005/8/layout/vList3"/>
    <dgm:cxn modelId="{E2095FA2-E286-44F0-8B2E-5163603F8B5F}" type="presParOf" srcId="{4D9A73D6-5C67-4407-8EAA-176121BE79BE}" destId="{6D11D5F1-7992-412C-8A45-F585E01FC5C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20AB6A-A527-42C4-B379-9BFBA2D81B35}"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en-GB"/>
        </a:p>
      </dgm:t>
    </dgm:pt>
    <dgm:pt modelId="{3DE07382-C9C6-4EA6-8326-A95C53F44588}">
      <dgm:prSet/>
      <dgm:spPr/>
      <dgm:t>
        <a:bodyPr/>
        <a:lstStyle/>
        <a:p>
          <a:pPr rtl="0"/>
          <a:r>
            <a:rPr lang="en-GB" dirty="0"/>
            <a:t>Check appropriate universal strategies are in place in the classroom for all children.</a:t>
          </a:r>
        </a:p>
      </dgm:t>
    </dgm:pt>
    <dgm:pt modelId="{8DB66C38-C4AF-44A0-ACD2-E101D834F1D5}" type="parTrans" cxnId="{D27D2682-B7E5-4BD4-B39A-E8101FF51468}">
      <dgm:prSet/>
      <dgm:spPr/>
      <dgm:t>
        <a:bodyPr/>
        <a:lstStyle/>
        <a:p>
          <a:endParaRPr lang="en-GB"/>
        </a:p>
      </dgm:t>
    </dgm:pt>
    <dgm:pt modelId="{952C28C7-E315-4949-AE82-821E83476389}" type="sibTrans" cxnId="{D27D2682-B7E5-4BD4-B39A-E8101FF51468}">
      <dgm:prSet/>
      <dgm:spPr/>
      <dgm:t>
        <a:bodyPr/>
        <a:lstStyle/>
        <a:p>
          <a:endParaRPr lang="en-GB"/>
        </a:p>
      </dgm:t>
    </dgm:pt>
    <dgm:pt modelId="{F3467C8A-9773-4BF5-86D2-EDF88AF365D0}">
      <dgm:prSet/>
      <dgm:spPr/>
      <dgm:t>
        <a:bodyPr/>
        <a:lstStyle/>
        <a:p>
          <a:pPr rtl="0"/>
          <a:r>
            <a:rPr lang="en-GB" dirty="0"/>
            <a:t>Targeted small group work. Published resources also available.</a:t>
          </a:r>
        </a:p>
      </dgm:t>
    </dgm:pt>
    <dgm:pt modelId="{DC32B61F-4E3D-4A4C-969B-D91847C38AD8}" type="parTrans" cxnId="{D626A0C3-35D9-4EF6-A73E-A2417AF27B02}">
      <dgm:prSet/>
      <dgm:spPr/>
      <dgm:t>
        <a:bodyPr/>
        <a:lstStyle/>
        <a:p>
          <a:endParaRPr lang="en-GB"/>
        </a:p>
      </dgm:t>
    </dgm:pt>
    <dgm:pt modelId="{DCBD007D-A00D-462F-B73B-BFB75AC45170}" type="sibTrans" cxnId="{D626A0C3-35D9-4EF6-A73E-A2417AF27B02}">
      <dgm:prSet/>
      <dgm:spPr/>
      <dgm:t>
        <a:bodyPr/>
        <a:lstStyle/>
        <a:p>
          <a:endParaRPr lang="en-GB"/>
        </a:p>
      </dgm:t>
    </dgm:pt>
    <dgm:pt modelId="{D1151FD7-49CA-46B3-961C-24873A34E085}">
      <dgm:prSet/>
      <dgm:spPr/>
      <dgm:t>
        <a:bodyPr/>
        <a:lstStyle/>
        <a:p>
          <a:pPr rtl="0"/>
          <a:r>
            <a:rPr lang="en-GB" dirty="0"/>
            <a:t>Discuss at termly planning meeting with SLT.</a:t>
          </a:r>
        </a:p>
      </dgm:t>
    </dgm:pt>
    <dgm:pt modelId="{B1939CB1-220C-40C1-8357-2A256F59DD7E}" type="parTrans" cxnId="{6032376D-E6A8-4DD5-9287-75C301679C36}">
      <dgm:prSet/>
      <dgm:spPr/>
      <dgm:t>
        <a:bodyPr/>
        <a:lstStyle/>
        <a:p>
          <a:endParaRPr lang="en-GB"/>
        </a:p>
      </dgm:t>
    </dgm:pt>
    <dgm:pt modelId="{AAED494D-38BB-4DBB-8E7A-654D8B4F759B}" type="sibTrans" cxnId="{6032376D-E6A8-4DD5-9287-75C301679C36}">
      <dgm:prSet/>
      <dgm:spPr/>
      <dgm:t>
        <a:bodyPr/>
        <a:lstStyle/>
        <a:p>
          <a:endParaRPr lang="en-GB"/>
        </a:p>
      </dgm:t>
    </dgm:pt>
    <dgm:pt modelId="{F86A9A24-EAB1-4EF2-9860-6535FAF979A7}" type="pres">
      <dgm:prSet presAssocID="{2C20AB6A-A527-42C4-B379-9BFBA2D81B35}" presName="linearFlow" presStyleCnt="0">
        <dgm:presLayoutVars>
          <dgm:dir/>
          <dgm:resizeHandles val="exact"/>
        </dgm:presLayoutVars>
      </dgm:prSet>
      <dgm:spPr/>
    </dgm:pt>
    <dgm:pt modelId="{59CC2A18-2698-4C64-B99F-2917352D3996}" type="pres">
      <dgm:prSet presAssocID="{3DE07382-C9C6-4EA6-8326-A95C53F44588}" presName="composite" presStyleCnt="0"/>
      <dgm:spPr/>
    </dgm:pt>
    <dgm:pt modelId="{22496DB0-5491-48D2-9E85-EC2EB7224AFF}" type="pres">
      <dgm:prSet presAssocID="{3DE07382-C9C6-4EA6-8326-A95C53F44588}"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3764B3C1-7C2B-4681-8522-3F0982BC4A66}" type="pres">
      <dgm:prSet presAssocID="{3DE07382-C9C6-4EA6-8326-A95C53F44588}" presName="txShp" presStyleLbl="node1" presStyleIdx="0" presStyleCnt="3">
        <dgm:presLayoutVars>
          <dgm:bulletEnabled val="1"/>
        </dgm:presLayoutVars>
      </dgm:prSet>
      <dgm:spPr/>
    </dgm:pt>
    <dgm:pt modelId="{24844CD7-091C-41EF-BE68-C7B35C053DA1}" type="pres">
      <dgm:prSet presAssocID="{952C28C7-E315-4949-AE82-821E83476389}" presName="spacing" presStyleCnt="0"/>
      <dgm:spPr/>
    </dgm:pt>
    <dgm:pt modelId="{090243A3-7FBE-4A67-9584-FD66B5671D58}" type="pres">
      <dgm:prSet presAssocID="{F3467C8A-9773-4BF5-86D2-EDF88AF365D0}" presName="composite" presStyleCnt="0"/>
      <dgm:spPr/>
    </dgm:pt>
    <dgm:pt modelId="{36803499-EFF7-4E59-B823-8E31A6DBB521}" type="pres">
      <dgm:prSet presAssocID="{F3467C8A-9773-4BF5-86D2-EDF88AF365D0}" presName="imgShp" presStyleLbl="fgImgPlace1" presStyleIdx="1" presStyleCnt="3" custScaleX="125230" custScaleY="12655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FEDE598A-577C-4F41-ACB4-07174D721495}" type="pres">
      <dgm:prSet presAssocID="{F3467C8A-9773-4BF5-86D2-EDF88AF365D0}" presName="txShp" presStyleLbl="node1" presStyleIdx="1" presStyleCnt="3">
        <dgm:presLayoutVars>
          <dgm:bulletEnabled val="1"/>
        </dgm:presLayoutVars>
      </dgm:prSet>
      <dgm:spPr/>
    </dgm:pt>
    <dgm:pt modelId="{F3F4654A-D55D-4FBF-BAA0-26D415AC308B}" type="pres">
      <dgm:prSet presAssocID="{DCBD007D-A00D-462F-B73B-BFB75AC45170}" presName="spacing" presStyleCnt="0"/>
      <dgm:spPr/>
    </dgm:pt>
    <dgm:pt modelId="{E745FB71-1431-44F3-9041-1E03FCD89249}" type="pres">
      <dgm:prSet presAssocID="{D1151FD7-49CA-46B3-961C-24873A34E085}" presName="composite" presStyleCnt="0"/>
      <dgm:spPr/>
    </dgm:pt>
    <dgm:pt modelId="{94BFEFB0-20A8-4BCB-928F-1F27253060A1}" type="pres">
      <dgm:prSet presAssocID="{D1151FD7-49CA-46B3-961C-24873A34E085}"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940817BD-61D6-4A9C-90AD-207429065BD1}" type="pres">
      <dgm:prSet presAssocID="{D1151FD7-49CA-46B3-961C-24873A34E085}" presName="txShp" presStyleLbl="node1" presStyleIdx="2" presStyleCnt="3">
        <dgm:presLayoutVars>
          <dgm:bulletEnabled val="1"/>
        </dgm:presLayoutVars>
      </dgm:prSet>
      <dgm:spPr/>
    </dgm:pt>
  </dgm:ptLst>
  <dgm:cxnLst>
    <dgm:cxn modelId="{8A64DF42-C696-4168-AC7A-141709AE5138}" type="presOf" srcId="{2C20AB6A-A527-42C4-B379-9BFBA2D81B35}" destId="{F86A9A24-EAB1-4EF2-9860-6535FAF979A7}" srcOrd="0" destOrd="0" presId="urn:microsoft.com/office/officeart/2005/8/layout/vList3"/>
    <dgm:cxn modelId="{6032376D-E6A8-4DD5-9287-75C301679C36}" srcId="{2C20AB6A-A527-42C4-B379-9BFBA2D81B35}" destId="{D1151FD7-49CA-46B3-961C-24873A34E085}" srcOrd="2" destOrd="0" parTransId="{B1939CB1-220C-40C1-8357-2A256F59DD7E}" sibTransId="{AAED494D-38BB-4DBB-8E7A-654D8B4F759B}"/>
    <dgm:cxn modelId="{FA5A584F-1347-400D-8535-51F253684D5C}" type="presOf" srcId="{3DE07382-C9C6-4EA6-8326-A95C53F44588}" destId="{3764B3C1-7C2B-4681-8522-3F0982BC4A66}" srcOrd="0" destOrd="0" presId="urn:microsoft.com/office/officeart/2005/8/layout/vList3"/>
    <dgm:cxn modelId="{D27D2682-B7E5-4BD4-B39A-E8101FF51468}" srcId="{2C20AB6A-A527-42C4-B379-9BFBA2D81B35}" destId="{3DE07382-C9C6-4EA6-8326-A95C53F44588}" srcOrd="0" destOrd="0" parTransId="{8DB66C38-C4AF-44A0-ACD2-E101D834F1D5}" sibTransId="{952C28C7-E315-4949-AE82-821E83476389}"/>
    <dgm:cxn modelId="{5780999F-1C9C-4FED-B637-E61DFF23CBD4}" type="presOf" srcId="{D1151FD7-49CA-46B3-961C-24873A34E085}" destId="{940817BD-61D6-4A9C-90AD-207429065BD1}" srcOrd="0" destOrd="0" presId="urn:microsoft.com/office/officeart/2005/8/layout/vList3"/>
    <dgm:cxn modelId="{CDB42CAA-A257-44A4-8110-058190B70ABC}" type="presOf" srcId="{F3467C8A-9773-4BF5-86D2-EDF88AF365D0}" destId="{FEDE598A-577C-4F41-ACB4-07174D721495}" srcOrd="0" destOrd="0" presId="urn:microsoft.com/office/officeart/2005/8/layout/vList3"/>
    <dgm:cxn modelId="{D626A0C3-35D9-4EF6-A73E-A2417AF27B02}" srcId="{2C20AB6A-A527-42C4-B379-9BFBA2D81B35}" destId="{F3467C8A-9773-4BF5-86D2-EDF88AF365D0}" srcOrd="1" destOrd="0" parTransId="{DC32B61F-4E3D-4A4C-969B-D91847C38AD8}" sibTransId="{DCBD007D-A00D-462F-B73B-BFB75AC45170}"/>
    <dgm:cxn modelId="{21C71C12-AD9F-46E2-81C7-BDE2E81212BE}" type="presParOf" srcId="{F86A9A24-EAB1-4EF2-9860-6535FAF979A7}" destId="{59CC2A18-2698-4C64-B99F-2917352D3996}" srcOrd="0" destOrd="0" presId="urn:microsoft.com/office/officeart/2005/8/layout/vList3"/>
    <dgm:cxn modelId="{68F206EC-73D1-45F5-AFA2-738D59383A70}" type="presParOf" srcId="{59CC2A18-2698-4C64-B99F-2917352D3996}" destId="{22496DB0-5491-48D2-9E85-EC2EB7224AFF}" srcOrd="0" destOrd="0" presId="urn:microsoft.com/office/officeart/2005/8/layout/vList3"/>
    <dgm:cxn modelId="{14043DD2-2DF0-41AE-BE5B-57BA3A25038D}" type="presParOf" srcId="{59CC2A18-2698-4C64-B99F-2917352D3996}" destId="{3764B3C1-7C2B-4681-8522-3F0982BC4A66}" srcOrd="1" destOrd="0" presId="urn:microsoft.com/office/officeart/2005/8/layout/vList3"/>
    <dgm:cxn modelId="{73C0538E-0F5A-4D6A-AE33-86A4AAF80ADB}" type="presParOf" srcId="{F86A9A24-EAB1-4EF2-9860-6535FAF979A7}" destId="{24844CD7-091C-41EF-BE68-C7B35C053DA1}" srcOrd="1" destOrd="0" presId="urn:microsoft.com/office/officeart/2005/8/layout/vList3"/>
    <dgm:cxn modelId="{1CC5C779-6469-42AB-A6B1-2ADA8F0104D0}" type="presParOf" srcId="{F86A9A24-EAB1-4EF2-9860-6535FAF979A7}" destId="{090243A3-7FBE-4A67-9584-FD66B5671D58}" srcOrd="2" destOrd="0" presId="urn:microsoft.com/office/officeart/2005/8/layout/vList3"/>
    <dgm:cxn modelId="{ECC883C3-FFA6-4831-997C-93F32C41BC56}" type="presParOf" srcId="{090243A3-7FBE-4A67-9584-FD66B5671D58}" destId="{36803499-EFF7-4E59-B823-8E31A6DBB521}" srcOrd="0" destOrd="0" presId="urn:microsoft.com/office/officeart/2005/8/layout/vList3"/>
    <dgm:cxn modelId="{52E517BF-BF2E-4307-8BAA-F6CC902EC6E3}" type="presParOf" srcId="{090243A3-7FBE-4A67-9584-FD66B5671D58}" destId="{FEDE598A-577C-4F41-ACB4-07174D721495}" srcOrd="1" destOrd="0" presId="urn:microsoft.com/office/officeart/2005/8/layout/vList3"/>
    <dgm:cxn modelId="{B637BE82-92F7-49EB-8CCA-73FDDD510249}" type="presParOf" srcId="{F86A9A24-EAB1-4EF2-9860-6535FAF979A7}" destId="{F3F4654A-D55D-4FBF-BAA0-26D415AC308B}" srcOrd="3" destOrd="0" presId="urn:microsoft.com/office/officeart/2005/8/layout/vList3"/>
    <dgm:cxn modelId="{E8C25DA4-445B-4B9F-9CA6-4CE2B11422D9}" type="presParOf" srcId="{F86A9A24-EAB1-4EF2-9860-6535FAF979A7}" destId="{E745FB71-1431-44F3-9041-1E03FCD89249}" srcOrd="4" destOrd="0" presId="urn:microsoft.com/office/officeart/2005/8/layout/vList3"/>
    <dgm:cxn modelId="{AAC1EB8F-BCFB-42FF-AD3B-25F84C4E88D3}" type="presParOf" srcId="{E745FB71-1431-44F3-9041-1E03FCD89249}" destId="{94BFEFB0-20A8-4BCB-928F-1F27253060A1}" srcOrd="0" destOrd="0" presId="urn:microsoft.com/office/officeart/2005/8/layout/vList3"/>
    <dgm:cxn modelId="{DC11C56A-92DD-4E04-AEFB-030FD4F8A81A}" type="presParOf" srcId="{E745FB71-1431-44F3-9041-1E03FCD89249}" destId="{940817BD-61D6-4A9C-90AD-207429065BD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5A9AF8-B356-4F61-A623-0D560ABEACB4}" type="doc">
      <dgm:prSet loTypeId="urn:microsoft.com/office/officeart/2008/layout/BendingPictureBlocks" loCatId="picture" qsTypeId="urn:microsoft.com/office/officeart/2005/8/quickstyle/simple3" qsCatId="simple" csTypeId="urn:microsoft.com/office/officeart/2005/8/colors/accent1_2" csCatId="accent1" phldr="1"/>
      <dgm:spPr/>
      <dgm:t>
        <a:bodyPr/>
        <a:lstStyle/>
        <a:p>
          <a:endParaRPr lang="en-GB"/>
        </a:p>
      </dgm:t>
    </dgm:pt>
    <dgm:pt modelId="{6F182C68-3F60-4E62-AE76-98F9238BB9A2}">
      <dgm:prSet phldrT="[Text]"/>
      <dgm:spPr/>
      <dgm:t>
        <a:bodyPr/>
        <a:lstStyle/>
        <a:p>
          <a:r>
            <a:rPr lang="en-GB" dirty="0"/>
            <a:t>Photocopy</a:t>
          </a:r>
        </a:p>
      </dgm:t>
    </dgm:pt>
    <dgm:pt modelId="{494D87D8-3416-485F-9989-68D4477ED65B}" type="parTrans" cxnId="{22B43B01-EF71-4910-86EA-340A24251051}">
      <dgm:prSet/>
      <dgm:spPr/>
      <dgm:t>
        <a:bodyPr/>
        <a:lstStyle/>
        <a:p>
          <a:endParaRPr lang="en-GB"/>
        </a:p>
      </dgm:t>
    </dgm:pt>
    <dgm:pt modelId="{9F71C83B-3894-4E4A-AA68-90DF4B39DBCB}" type="sibTrans" cxnId="{22B43B01-EF71-4910-86EA-340A24251051}">
      <dgm:prSet/>
      <dgm:spPr/>
      <dgm:t>
        <a:bodyPr/>
        <a:lstStyle/>
        <a:p>
          <a:endParaRPr lang="en-GB"/>
        </a:p>
      </dgm:t>
    </dgm:pt>
    <dgm:pt modelId="{AB73A75E-3E11-49BD-B03A-7ACB19CAAF4F}">
      <dgm:prSet phldrT="[Text]"/>
      <dgm:spPr/>
      <dgm:t>
        <a:bodyPr/>
        <a:lstStyle/>
        <a:p>
          <a:r>
            <a:rPr lang="en-GB" dirty="0"/>
            <a:t>Read Practical steps</a:t>
          </a:r>
        </a:p>
      </dgm:t>
    </dgm:pt>
    <dgm:pt modelId="{831A349C-58F2-41BB-BC6B-C381A4DDB081}" type="parTrans" cxnId="{BB8AE8B9-ED70-4CD6-8199-B44A85B5FDCF}">
      <dgm:prSet/>
      <dgm:spPr/>
      <dgm:t>
        <a:bodyPr/>
        <a:lstStyle/>
        <a:p>
          <a:endParaRPr lang="en-GB"/>
        </a:p>
      </dgm:t>
    </dgm:pt>
    <dgm:pt modelId="{37937EF8-E1FE-43EA-8C12-0CEF2AC4FD65}" type="sibTrans" cxnId="{BB8AE8B9-ED70-4CD6-8199-B44A85B5FDCF}">
      <dgm:prSet/>
      <dgm:spPr/>
      <dgm:t>
        <a:bodyPr/>
        <a:lstStyle/>
        <a:p>
          <a:endParaRPr lang="en-GB"/>
        </a:p>
      </dgm:t>
    </dgm:pt>
    <dgm:pt modelId="{0909C765-9193-43A0-BA25-CAA9A6FF3033}">
      <dgm:prSet phldrT="[Text]"/>
      <dgm:spPr/>
      <dgm:t>
        <a:bodyPr/>
        <a:lstStyle/>
        <a:p>
          <a:r>
            <a:rPr lang="en-GB" dirty="0"/>
            <a:t>Find quiet space</a:t>
          </a:r>
        </a:p>
      </dgm:t>
    </dgm:pt>
    <dgm:pt modelId="{CA45B0AF-2EAA-469B-9F31-E7D69DCAE8EA}" type="parTrans" cxnId="{B94C1255-35A3-4A84-B82B-59C22A1C161D}">
      <dgm:prSet/>
      <dgm:spPr/>
      <dgm:t>
        <a:bodyPr/>
        <a:lstStyle/>
        <a:p>
          <a:endParaRPr lang="en-GB"/>
        </a:p>
      </dgm:t>
    </dgm:pt>
    <dgm:pt modelId="{33ADEDA0-F58E-49FF-BFDB-CB2162878934}" type="sibTrans" cxnId="{B94C1255-35A3-4A84-B82B-59C22A1C161D}">
      <dgm:prSet/>
      <dgm:spPr/>
      <dgm:t>
        <a:bodyPr/>
        <a:lstStyle/>
        <a:p>
          <a:endParaRPr lang="en-GB"/>
        </a:p>
      </dgm:t>
    </dgm:pt>
    <dgm:pt modelId="{F51E93B4-E938-4A85-818E-4BEFCBAD1D28}">
      <dgm:prSet phldrT="[Text]"/>
      <dgm:spPr/>
      <dgm:t>
        <a:bodyPr/>
        <a:lstStyle/>
        <a:p>
          <a:r>
            <a:rPr lang="en-GB" dirty="0"/>
            <a:t>Record exactly what child says</a:t>
          </a:r>
        </a:p>
        <a:p>
          <a:endParaRPr lang="en-GB" dirty="0"/>
        </a:p>
      </dgm:t>
    </dgm:pt>
    <dgm:pt modelId="{04F9A767-1F48-482B-A262-F9669A394094}" type="parTrans" cxnId="{E1E4AC94-4BB1-4A35-9408-766DF972A134}">
      <dgm:prSet/>
      <dgm:spPr/>
      <dgm:t>
        <a:bodyPr/>
        <a:lstStyle/>
        <a:p>
          <a:endParaRPr lang="en-GB"/>
        </a:p>
      </dgm:t>
    </dgm:pt>
    <dgm:pt modelId="{203C87D9-1051-4DB7-A3E7-44C763F3A790}" type="sibTrans" cxnId="{E1E4AC94-4BB1-4A35-9408-766DF972A134}">
      <dgm:prSet/>
      <dgm:spPr/>
      <dgm:t>
        <a:bodyPr/>
        <a:lstStyle/>
        <a:p>
          <a:endParaRPr lang="en-GB"/>
        </a:p>
      </dgm:t>
    </dgm:pt>
    <dgm:pt modelId="{B7A7F99A-5C76-46BB-98EF-23F2715CAC1C}" type="pres">
      <dgm:prSet presAssocID="{8F5A9AF8-B356-4F61-A623-0D560ABEACB4}" presName="Name0" presStyleCnt="0">
        <dgm:presLayoutVars>
          <dgm:dir/>
          <dgm:resizeHandles/>
        </dgm:presLayoutVars>
      </dgm:prSet>
      <dgm:spPr/>
    </dgm:pt>
    <dgm:pt modelId="{0FF09165-9FA7-4160-A7AF-2624DDC0FA68}" type="pres">
      <dgm:prSet presAssocID="{6F182C68-3F60-4E62-AE76-98F9238BB9A2}" presName="composite" presStyleCnt="0"/>
      <dgm:spPr/>
    </dgm:pt>
    <dgm:pt modelId="{E9EE6381-6BE7-4302-B1E9-C01614738889}" type="pres">
      <dgm:prSet presAssocID="{6F182C68-3F60-4E62-AE76-98F9238BB9A2}" presName="rect1" presStyleLbl="b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dgm:spPr>
    </dgm:pt>
    <dgm:pt modelId="{4B29C672-71E8-407F-8C3F-D6B7AF2A4C73}" type="pres">
      <dgm:prSet presAssocID="{6F182C68-3F60-4E62-AE76-98F9238BB9A2}" presName="rect2" presStyleLbl="node1" presStyleIdx="0" presStyleCnt="4">
        <dgm:presLayoutVars>
          <dgm:bulletEnabled val="1"/>
        </dgm:presLayoutVars>
      </dgm:prSet>
      <dgm:spPr/>
    </dgm:pt>
    <dgm:pt modelId="{19D45148-C76D-446A-A309-103E936307EF}" type="pres">
      <dgm:prSet presAssocID="{9F71C83B-3894-4E4A-AA68-90DF4B39DBCB}" presName="sibTrans" presStyleCnt="0"/>
      <dgm:spPr/>
    </dgm:pt>
    <dgm:pt modelId="{6122648A-715D-43DF-BC0D-23099CFC6298}" type="pres">
      <dgm:prSet presAssocID="{AB73A75E-3E11-49BD-B03A-7ACB19CAAF4F}" presName="composite" presStyleCnt="0"/>
      <dgm:spPr/>
    </dgm:pt>
    <dgm:pt modelId="{A1904F5A-9E94-4D38-B5FE-0DC609052506}" type="pres">
      <dgm:prSet presAssocID="{AB73A75E-3E11-49BD-B03A-7ACB19CAAF4F}" presName="rect1" presStyleLbl="b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41000" b="-41000"/>
          </a:stretch>
        </a:blipFill>
      </dgm:spPr>
    </dgm:pt>
    <dgm:pt modelId="{E535F915-6A22-4FED-AAAC-A545EB796B3B}" type="pres">
      <dgm:prSet presAssocID="{AB73A75E-3E11-49BD-B03A-7ACB19CAAF4F}" presName="rect2" presStyleLbl="node1" presStyleIdx="1" presStyleCnt="4">
        <dgm:presLayoutVars>
          <dgm:bulletEnabled val="1"/>
        </dgm:presLayoutVars>
      </dgm:prSet>
      <dgm:spPr/>
    </dgm:pt>
    <dgm:pt modelId="{1A4E857D-B6B7-4B1F-8CFF-9610669607DF}" type="pres">
      <dgm:prSet presAssocID="{37937EF8-E1FE-43EA-8C12-0CEF2AC4FD65}" presName="sibTrans" presStyleCnt="0"/>
      <dgm:spPr/>
    </dgm:pt>
    <dgm:pt modelId="{81A3F15B-942F-4C73-B5B0-F2AD67D00DE5}" type="pres">
      <dgm:prSet presAssocID="{0909C765-9193-43A0-BA25-CAA9A6FF3033}" presName="composite" presStyleCnt="0"/>
      <dgm:spPr/>
    </dgm:pt>
    <dgm:pt modelId="{FF3A3ADE-D596-4582-8ABB-9367A68E7B28}" type="pres">
      <dgm:prSet presAssocID="{0909C765-9193-43A0-BA25-CAA9A6FF3033}" presName="rect1" presStyleLbl="b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4000" b="-4000"/>
          </a:stretch>
        </a:blipFill>
      </dgm:spPr>
    </dgm:pt>
    <dgm:pt modelId="{A533C306-68B5-44C7-863D-3AB3BEEE968A}" type="pres">
      <dgm:prSet presAssocID="{0909C765-9193-43A0-BA25-CAA9A6FF3033}" presName="rect2" presStyleLbl="node1" presStyleIdx="2" presStyleCnt="4">
        <dgm:presLayoutVars>
          <dgm:bulletEnabled val="1"/>
        </dgm:presLayoutVars>
      </dgm:prSet>
      <dgm:spPr/>
    </dgm:pt>
    <dgm:pt modelId="{5E24808C-A632-450F-86EC-E33A8F096FEC}" type="pres">
      <dgm:prSet presAssocID="{33ADEDA0-F58E-49FF-BFDB-CB2162878934}" presName="sibTrans" presStyleCnt="0"/>
      <dgm:spPr/>
    </dgm:pt>
    <dgm:pt modelId="{CC54A9FF-E450-4D0D-8F2D-6E5BCE65B76A}" type="pres">
      <dgm:prSet presAssocID="{F51E93B4-E938-4A85-818E-4BEFCBAD1D28}" presName="composite" presStyleCnt="0"/>
      <dgm:spPr/>
    </dgm:pt>
    <dgm:pt modelId="{25B24CC0-A171-41A1-B293-A8D0232EFE5D}" type="pres">
      <dgm:prSet presAssocID="{F51E93B4-E938-4A85-818E-4BEFCBAD1D28}" presName="rect1" presStyleLbl="b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38000" b="-38000"/>
          </a:stretch>
        </a:blipFill>
      </dgm:spPr>
    </dgm:pt>
    <dgm:pt modelId="{AA09DAE1-3CBB-4A1C-AEC2-2098C72CE9E8}" type="pres">
      <dgm:prSet presAssocID="{F51E93B4-E938-4A85-818E-4BEFCBAD1D28}" presName="rect2" presStyleLbl="node1" presStyleIdx="3" presStyleCnt="4">
        <dgm:presLayoutVars>
          <dgm:bulletEnabled val="1"/>
        </dgm:presLayoutVars>
      </dgm:prSet>
      <dgm:spPr/>
    </dgm:pt>
  </dgm:ptLst>
  <dgm:cxnLst>
    <dgm:cxn modelId="{22B43B01-EF71-4910-86EA-340A24251051}" srcId="{8F5A9AF8-B356-4F61-A623-0D560ABEACB4}" destId="{6F182C68-3F60-4E62-AE76-98F9238BB9A2}" srcOrd="0" destOrd="0" parTransId="{494D87D8-3416-485F-9989-68D4477ED65B}" sibTransId="{9F71C83B-3894-4E4A-AA68-90DF4B39DBCB}"/>
    <dgm:cxn modelId="{C809F724-EDA9-4175-86EE-F705FCDD46FE}" type="presOf" srcId="{0909C765-9193-43A0-BA25-CAA9A6FF3033}" destId="{A533C306-68B5-44C7-863D-3AB3BEEE968A}" srcOrd="0" destOrd="0" presId="urn:microsoft.com/office/officeart/2008/layout/BendingPictureBlocks"/>
    <dgm:cxn modelId="{7BC2876D-0655-4C37-A10F-072766ECB626}" type="presOf" srcId="{AB73A75E-3E11-49BD-B03A-7ACB19CAAF4F}" destId="{E535F915-6A22-4FED-AAAC-A545EB796B3B}" srcOrd="0" destOrd="0" presId="urn:microsoft.com/office/officeart/2008/layout/BendingPictureBlocks"/>
    <dgm:cxn modelId="{B94C1255-35A3-4A84-B82B-59C22A1C161D}" srcId="{8F5A9AF8-B356-4F61-A623-0D560ABEACB4}" destId="{0909C765-9193-43A0-BA25-CAA9A6FF3033}" srcOrd="2" destOrd="0" parTransId="{CA45B0AF-2EAA-469B-9F31-E7D69DCAE8EA}" sibTransId="{33ADEDA0-F58E-49FF-BFDB-CB2162878934}"/>
    <dgm:cxn modelId="{E1E4AC94-4BB1-4A35-9408-766DF972A134}" srcId="{8F5A9AF8-B356-4F61-A623-0D560ABEACB4}" destId="{F51E93B4-E938-4A85-818E-4BEFCBAD1D28}" srcOrd="3" destOrd="0" parTransId="{04F9A767-1F48-482B-A262-F9669A394094}" sibTransId="{203C87D9-1051-4DB7-A3E7-44C763F3A790}"/>
    <dgm:cxn modelId="{56C9419D-C6B7-4F26-BCFE-D4BC3B196214}" type="presOf" srcId="{6F182C68-3F60-4E62-AE76-98F9238BB9A2}" destId="{4B29C672-71E8-407F-8C3F-D6B7AF2A4C73}" srcOrd="0" destOrd="0" presId="urn:microsoft.com/office/officeart/2008/layout/BendingPictureBlocks"/>
    <dgm:cxn modelId="{75A967B3-B6EA-4C28-89C5-F395DFDA0A1A}" type="presOf" srcId="{8F5A9AF8-B356-4F61-A623-0D560ABEACB4}" destId="{B7A7F99A-5C76-46BB-98EF-23F2715CAC1C}" srcOrd="0" destOrd="0" presId="urn:microsoft.com/office/officeart/2008/layout/BendingPictureBlocks"/>
    <dgm:cxn modelId="{BB8AE8B9-ED70-4CD6-8199-B44A85B5FDCF}" srcId="{8F5A9AF8-B356-4F61-A623-0D560ABEACB4}" destId="{AB73A75E-3E11-49BD-B03A-7ACB19CAAF4F}" srcOrd="1" destOrd="0" parTransId="{831A349C-58F2-41BB-BC6B-C381A4DDB081}" sibTransId="{37937EF8-E1FE-43EA-8C12-0CEF2AC4FD65}"/>
    <dgm:cxn modelId="{25F5BFCF-3E8B-4A1B-8046-5EE975728419}" type="presOf" srcId="{F51E93B4-E938-4A85-818E-4BEFCBAD1D28}" destId="{AA09DAE1-3CBB-4A1C-AEC2-2098C72CE9E8}" srcOrd="0" destOrd="0" presId="urn:microsoft.com/office/officeart/2008/layout/BendingPictureBlocks"/>
    <dgm:cxn modelId="{28728A94-805E-42A9-8664-D30A337382F0}" type="presParOf" srcId="{B7A7F99A-5C76-46BB-98EF-23F2715CAC1C}" destId="{0FF09165-9FA7-4160-A7AF-2624DDC0FA68}" srcOrd="0" destOrd="0" presId="urn:microsoft.com/office/officeart/2008/layout/BendingPictureBlocks"/>
    <dgm:cxn modelId="{E84FFB0D-65E5-469E-8A4B-EC0DD7DD11FA}" type="presParOf" srcId="{0FF09165-9FA7-4160-A7AF-2624DDC0FA68}" destId="{E9EE6381-6BE7-4302-B1E9-C01614738889}" srcOrd="0" destOrd="0" presId="urn:microsoft.com/office/officeart/2008/layout/BendingPictureBlocks"/>
    <dgm:cxn modelId="{32E553D4-351D-445D-B976-1F7A5991D9B9}" type="presParOf" srcId="{0FF09165-9FA7-4160-A7AF-2624DDC0FA68}" destId="{4B29C672-71E8-407F-8C3F-D6B7AF2A4C73}" srcOrd="1" destOrd="0" presId="urn:microsoft.com/office/officeart/2008/layout/BendingPictureBlocks"/>
    <dgm:cxn modelId="{ED4A5784-49F8-4015-9ABF-CE539E530117}" type="presParOf" srcId="{B7A7F99A-5C76-46BB-98EF-23F2715CAC1C}" destId="{19D45148-C76D-446A-A309-103E936307EF}" srcOrd="1" destOrd="0" presId="urn:microsoft.com/office/officeart/2008/layout/BendingPictureBlocks"/>
    <dgm:cxn modelId="{A1CC152F-8249-4885-897C-C3B5F914C02A}" type="presParOf" srcId="{B7A7F99A-5C76-46BB-98EF-23F2715CAC1C}" destId="{6122648A-715D-43DF-BC0D-23099CFC6298}" srcOrd="2" destOrd="0" presId="urn:microsoft.com/office/officeart/2008/layout/BendingPictureBlocks"/>
    <dgm:cxn modelId="{ADBFD19C-2A7A-46B8-981C-8BE344D93744}" type="presParOf" srcId="{6122648A-715D-43DF-BC0D-23099CFC6298}" destId="{A1904F5A-9E94-4D38-B5FE-0DC609052506}" srcOrd="0" destOrd="0" presId="urn:microsoft.com/office/officeart/2008/layout/BendingPictureBlocks"/>
    <dgm:cxn modelId="{7967D36D-30D5-4E4C-9431-9487F4E25B53}" type="presParOf" srcId="{6122648A-715D-43DF-BC0D-23099CFC6298}" destId="{E535F915-6A22-4FED-AAAC-A545EB796B3B}" srcOrd="1" destOrd="0" presId="urn:microsoft.com/office/officeart/2008/layout/BendingPictureBlocks"/>
    <dgm:cxn modelId="{76661FA7-1DD7-47FE-A9F8-8C6FEFEEC371}" type="presParOf" srcId="{B7A7F99A-5C76-46BB-98EF-23F2715CAC1C}" destId="{1A4E857D-B6B7-4B1F-8CFF-9610669607DF}" srcOrd="3" destOrd="0" presId="urn:microsoft.com/office/officeart/2008/layout/BendingPictureBlocks"/>
    <dgm:cxn modelId="{FFAD2344-FA49-43C9-8EDC-27851DEB8191}" type="presParOf" srcId="{B7A7F99A-5C76-46BB-98EF-23F2715CAC1C}" destId="{81A3F15B-942F-4C73-B5B0-F2AD67D00DE5}" srcOrd="4" destOrd="0" presId="urn:microsoft.com/office/officeart/2008/layout/BendingPictureBlocks"/>
    <dgm:cxn modelId="{2E381AB5-439B-4B8D-98FA-3EB919FAD624}" type="presParOf" srcId="{81A3F15B-942F-4C73-B5B0-F2AD67D00DE5}" destId="{FF3A3ADE-D596-4582-8ABB-9367A68E7B28}" srcOrd="0" destOrd="0" presId="urn:microsoft.com/office/officeart/2008/layout/BendingPictureBlocks"/>
    <dgm:cxn modelId="{37FF09B8-89AF-49A9-9D86-AA782F72DF77}" type="presParOf" srcId="{81A3F15B-942F-4C73-B5B0-F2AD67D00DE5}" destId="{A533C306-68B5-44C7-863D-3AB3BEEE968A}" srcOrd="1" destOrd="0" presId="urn:microsoft.com/office/officeart/2008/layout/BendingPictureBlocks"/>
    <dgm:cxn modelId="{753691BE-5E00-4B14-9C82-A930C9061F09}" type="presParOf" srcId="{B7A7F99A-5C76-46BB-98EF-23F2715CAC1C}" destId="{5E24808C-A632-450F-86EC-E33A8F096FEC}" srcOrd="5" destOrd="0" presId="urn:microsoft.com/office/officeart/2008/layout/BendingPictureBlocks"/>
    <dgm:cxn modelId="{11B98C4D-7862-497D-8B55-3B67A0E2FC9E}" type="presParOf" srcId="{B7A7F99A-5C76-46BB-98EF-23F2715CAC1C}" destId="{CC54A9FF-E450-4D0D-8F2D-6E5BCE65B76A}" srcOrd="6" destOrd="0" presId="urn:microsoft.com/office/officeart/2008/layout/BendingPictureBlocks"/>
    <dgm:cxn modelId="{470AB40D-8140-4B90-B50B-C2F2E3AF0781}" type="presParOf" srcId="{CC54A9FF-E450-4D0D-8F2D-6E5BCE65B76A}" destId="{25B24CC0-A171-41A1-B293-A8D0232EFE5D}" srcOrd="0" destOrd="0" presId="urn:microsoft.com/office/officeart/2008/layout/BendingPictureBlocks"/>
    <dgm:cxn modelId="{B7050E59-D8E5-44D1-A1CD-DEF9654AF925}" type="presParOf" srcId="{CC54A9FF-E450-4D0D-8F2D-6E5BCE65B76A}" destId="{AA09DAE1-3CBB-4A1C-AEC2-2098C72CE9E8}" srcOrd="1" destOrd="0" presId="urn:microsoft.com/office/officeart/2008/layout/Bend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E148C3-A6B4-4636-B78C-AEFA92E1EBFF}"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GB"/>
        </a:p>
      </dgm:t>
    </dgm:pt>
    <dgm:pt modelId="{E821695D-06EF-4D5A-8A03-5D22E9C37A4C}">
      <dgm:prSet/>
      <dgm:spPr/>
      <dgm:t>
        <a:bodyPr/>
        <a:lstStyle/>
        <a:p>
          <a:pPr rtl="0"/>
          <a:r>
            <a:rPr lang="en-GB" dirty="0"/>
            <a:t>Primary</a:t>
          </a:r>
        </a:p>
      </dgm:t>
    </dgm:pt>
    <dgm:pt modelId="{4CEB30FC-5EBD-498A-B314-FBC72755FC7B}" type="parTrans" cxnId="{646D157F-4C9E-46FF-9494-DEC265896F9A}">
      <dgm:prSet/>
      <dgm:spPr/>
      <dgm:t>
        <a:bodyPr/>
        <a:lstStyle/>
        <a:p>
          <a:endParaRPr lang="en-GB"/>
        </a:p>
      </dgm:t>
    </dgm:pt>
    <dgm:pt modelId="{3A0B4EB4-4D4B-43C7-A1D8-8EF88FCBECE4}" type="sibTrans" cxnId="{646D157F-4C9E-46FF-9494-DEC265896F9A}">
      <dgm:prSet/>
      <dgm:spPr/>
      <dgm:t>
        <a:bodyPr/>
        <a:lstStyle/>
        <a:p>
          <a:endParaRPr lang="en-GB"/>
        </a:p>
      </dgm:t>
    </dgm:pt>
    <dgm:pt modelId="{01DED47F-5870-460E-BDF6-521D4FA36645}">
      <dgm:prSet/>
      <dgm:spPr/>
      <dgm:t>
        <a:bodyPr/>
        <a:lstStyle/>
        <a:p>
          <a:pPr rtl="0"/>
          <a:r>
            <a:rPr lang="en-GB" dirty="0"/>
            <a:t>Essential to help schools understand what progression in spoken language should look like from years 1 to 6 so they can develop their own descriptors about progression for each year group.  Could be used to show evidence of progress.</a:t>
          </a:r>
        </a:p>
      </dgm:t>
    </dgm:pt>
    <dgm:pt modelId="{143A662A-5DA1-4768-AE50-9AA5EC9B3788}" type="parTrans" cxnId="{66A113A6-1657-4604-9CDC-700CE42612EF}">
      <dgm:prSet/>
      <dgm:spPr/>
      <dgm:t>
        <a:bodyPr/>
        <a:lstStyle/>
        <a:p>
          <a:endParaRPr lang="en-GB"/>
        </a:p>
      </dgm:t>
    </dgm:pt>
    <dgm:pt modelId="{09201426-EB6D-43E7-97A0-3A81ACC9195A}" type="sibTrans" cxnId="{66A113A6-1657-4604-9CDC-700CE42612EF}">
      <dgm:prSet/>
      <dgm:spPr/>
      <dgm:t>
        <a:bodyPr/>
        <a:lstStyle/>
        <a:p>
          <a:endParaRPr lang="en-GB"/>
        </a:p>
      </dgm:t>
    </dgm:pt>
    <dgm:pt modelId="{823B4DE4-BD35-4349-9D80-60586561B3BC}">
      <dgm:prSet/>
      <dgm:spPr/>
      <dgm:t>
        <a:bodyPr/>
        <a:lstStyle/>
        <a:p>
          <a:pPr rtl="0"/>
          <a:r>
            <a:rPr lang="en-GB"/>
            <a:t>Secondary</a:t>
          </a:r>
        </a:p>
      </dgm:t>
    </dgm:pt>
    <dgm:pt modelId="{D2DDD7CC-E78F-4637-9047-7F6EF180E6E4}" type="parTrans" cxnId="{0CD1FBE0-67B7-425E-B67B-56B92BCB5FC1}">
      <dgm:prSet/>
      <dgm:spPr/>
      <dgm:t>
        <a:bodyPr/>
        <a:lstStyle/>
        <a:p>
          <a:endParaRPr lang="en-GB"/>
        </a:p>
      </dgm:t>
    </dgm:pt>
    <dgm:pt modelId="{896C3C72-7D2E-4A70-8671-D47A41322F08}" type="sibTrans" cxnId="{0CD1FBE0-67B7-425E-B67B-56B92BCB5FC1}">
      <dgm:prSet/>
      <dgm:spPr/>
      <dgm:t>
        <a:bodyPr/>
        <a:lstStyle/>
        <a:p>
          <a:endParaRPr lang="en-GB"/>
        </a:p>
      </dgm:t>
    </dgm:pt>
    <dgm:pt modelId="{6B0CD318-E28B-492D-8BDD-8340EFF8C1B8}">
      <dgm:prSet/>
      <dgm:spPr/>
      <dgm:t>
        <a:bodyPr/>
        <a:lstStyle/>
        <a:p>
          <a:pPr rtl="0"/>
          <a:r>
            <a:rPr lang="en-GB" dirty="0"/>
            <a:t>Areas assessed relate well to the objectives for Spoken English at Key stage 3 and 4.</a:t>
          </a:r>
        </a:p>
      </dgm:t>
    </dgm:pt>
    <dgm:pt modelId="{37F32E31-2709-4DFD-95B5-F5B1AAB0206D}" type="parTrans" cxnId="{7381D496-D012-4CD4-B017-1CEA9296D34D}">
      <dgm:prSet/>
      <dgm:spPr/>
      <dgm:t>
        <a:bodyPr/>
        <a:lstStyle/>
        <a:p>
          <a:endParaRPr lang="en-GB"/>
        </a:p>
      </dgm:t>
    </dgm:pt>
    <dgm:pt modelId="{C0BCE9F5-6D31-4552-A52C-3B2C20BFEA30}" type="sibTrans" cxnId="{7381D496-D012-4CD4-B017-1CEA9296D34D}">
      <dgm:prSet/>
      <dgm:spPr/>
      <dgm:t>
        <a:bodyPr/>
        <a:lstStyle/>
        <a:p>
          <a:endParaRPr lang="en-GB"/>
        </a:p>
      </dgm:t>
    </dgm:pt>
    <dgm:pt modelId="{A6F3DE14-EF07-4A7A-AA49-FCF7D6485AEC}">
      <dgm:prSet/>
      <dgm:spPr/>
      <dgm:t>
        <a:bodyPr/>
        <a:lstStyle/>
        <a:p>
          <a:pPr rtl="0"/>
          <a:r>
            <a:rPr lang="en-GB" dirty="0"/>
            <a:t>Understanding </a:t>
          </a:r>
          <a:r>
            <a:rPr lang="en-GB" dirty="0" err="1"/>
            <a:t>vs</a:t>
          </a:r>
          <a:r>
            <a:rPr lang="en-GB" dirty="0"/>
            <a:t> speaking</a:t>
          </a:r>
        </a:p>
      </dgm:t>
    </dgm:pt>
    <dgm:pt modelId="{3A8A897E-BAD5-40AB-8A03-C25B324F23B1}" type="parTrans" cxnId="{B9DBD964-A6D1-4BAB-B21A-08E061D284DA}">
      <dgm:prSet/>
      <dgm:spPr/>
      <dgm:t>
        <a:bodyPr/>
        <a:lstStyle/>
        <a:p>
          <a:endParaRPr lang="en-GB"/>
        </a:p>
      </dgm:t>
    </dgm:pt>
    <dgm:pt modelId="{9DDC612B-25DB-4996-84D7-264917B56CA6}" type="sibTrans" cxnId="{B9DBD964-A6D1-4BAB-B21A-08E061D284DA}">
      <dgm:prSet/>
      <dgm:spPr/>
      <dgm:t>
        <a:bodyPr/>
        <a:lstStyle/>
        <a:p>
          <a:endParaRPr lang="en-GB"/>
        </a:p>
      </dgm:t>
    </dgm:pt>
    <dgm:pt modelId="{487C4341-A15C-4F30-BF20-FCB6AFD925BD}">
      <dgm:prSet/>
      <dgm:spPr/>
      <dgm:t>
        <a:bodyPr/>
        <a:lstStyle/>
        <a:p>
          <a:pPr rtl="0"/>
          <a:r>
            <a:rPr lang="en-GB" dirty="0"/>
            <a:t>The tools focus more on understanding of language than NC programmes of study do.</a:t>
          </a:r>
        </a:p>
      </dgm:t>
    </dgm:pt>
    <dgm:pt modelId="{84D13935-1099-477F-BB7C-9263E5F38B80}" type="parTrans" cxnId="{B9577DB5-27C0-4D86-82E6-4EDDF6A58A4B}">
      <dgm:prSet/>
      <dgm:spPr/>
      <dgm:t>
        <a:bodyPr/>
        <a:lstStyle/>
        <a:p>
          <a:endParaRPr lang="en-GB"/>
        </a:p>
      </dgm:t>
    </dgm:pt>
    <dgm:pt modelId="{AE929FF3-65B5-476D-BF35-971E39179D61}" type="sibTrans" cxnId="{B9577DB5-27C0-4D86-82E6-4EDDF6A58A4B}">
      <dgm:prSet/>
      <dgm:spPr/>
      <dgm:t>
        <a:bodyPr/>
        <a:lstStyle/>
        <a:p>
          <a:endParaRPr lang="en-GB"/>
        </a:p>
      </dgm:t>
    </dgm:pt>
    <dgm:pt modelId="{62C4EE9C-A057-47FB-8DA8-FA18BA73FA3F}" type="pres">
      <dgm:prSet presAssocID="{8DE148C3-A6B4-4636-B78C-AEFA92E1EBFF}" presName="vert0" presStyleCnt="0">
        <dgm:presLayoutVars>
          <dgm:dir/>
          <dgm:animOne val="branch"/>
          <dgm:animLvl val="lvl"/>
        </dgm:presLayoutVars>
      </dgm:prSet>
      <dgm:spPr/>
    </dgm:pt>
    <dgm:pt modelId="{412C294F-147D-482A-B84B-F884732EC55C}" type="pres">
      <dgm:prSet presAssocID="{E821695D-06EF-4D5A-8A03-5D22E9C37A4C}" presName="thickLine" presStyleLbl="alignNode1" presStyleIdx="0" presStyleCnt="3"/>
      <dgm:spPr/>
    </dgm:pt>
    <dgm:pt modelId="{381DAA19-A82A-46DD-AE59-C015EC6ACE5E}" type="pres">
      <dgm:prSet presAssocID="{E821695D-06EF-4D5A-8A03-5D22E9C37A4C}" presName="horz1" presStyleCnt="0"/>
      <dgm:spPr/>
    </dgm:pt>
    <dgm:pt modelId="{BB91E800-4E77-4D06-A330-B8172C2A6EB9}" type="pres">
      <dgm:prSet presAssocID="{E821695D-06EF-4D5A-8A03-5D22E9C37A4C}" presName="tx1" presStyleLbl="revTx" presStyleIdx="0" presStyleCnt="6"/>
      <dgm:spPr/>
    </dgm:pt>
    <dgm:pt modelId="{B055D8AF-F21F-4F94-8B47-AF7F81162D05}" type="pres">
      <dgm:prSet presAssocID="{E821695D-06EF-4D5A-8A03-5D22E9C37A4C}" presName="vert1" presStyleCnt="0"/>
      <dgm:spPr/>
    </dgm:pt>
    <dgm:pt modelId="{3908939D-A1D8-4618-A9AB-B5DD30116A01}" type="pres">
      <dgm:prSet presAssocID="{01DED47F-5870-460E-BDF6-521D4FA36645}" presName="vertSpace2a" presStyleCnt="0"/>
      <dgm:spPr/>
    </dgm:pt>
    <dgm:pt modelId="{689B1F85-FA12-4312-B926-EDA3098E85C0}" type="pres">
      <dgm:prSet presAssocID="{01DED47F-5870-460E-BDF6-521D4FA36645}" presName="horz2" presStyleCnt="0"/>
      <dgm:spPr/>
    </dgm:pt>
    <dgm:pt modelId="{F44EBD9D-E1EB-4BED-840E-3C45AA3D3AF7}" type="pres">
      <dgm:prSet presAssocID="{01DED47F-5870-460E-BDF6-521D4FA36645}" presName="horzSpace2" presStyleCnt="0"/>
      <dgm:spPr/>
    </dgm:pt>
    <dgm:pt modelId="{377BC5D6-3FCB-4FC6-B7B4-0BF6A47C428F}" type="pres">
      <dgm:prSet presAssocID="{01DED47F-5870-460E-BDF6-521D4FA36645}" presName="tx2" presStyleLbl="revTx" presStyleIdx="1" presStyleCnt="6"/>
      <dgm:spPr/>
    </dgm:pt>
    <dgm:pt modelId="{C3496637-91A6-497C-9DA9-DD8E1C79AF51}" type="pres">
      <dgm:prSet presAssocID="{01DED47F-5870-460E-BDF6-521D4FA36645}" presName="vert2" presStyleCnt="0"/>
      <dgm:spPr/>
    </dgm:pt>
    <dgm:pt modelId="{0E6AE925-DECD-4772-8C30-D1C600EC3978}" type="pres">
      <dgm:prSet presAssocID="{01DED47F-5870-460E-BDF6-521D4FA36645}" presName="thinLine2b" presStyleLbl="callout" presStyleIdx="0" presStyleCnt="3"/>
      <dgm:spPr/>
    </dgm:pt>
    <dgm:pt modelId="{F2315908-B4B2-48B8-8A05-47C7E9CB8DB8}" type="pres">
      <dgm:prSet presAssocID="{01DED47F-5870-460E-BDF6-521D4FA36645}" presName="vertSpace2b" presStyleCnt="0"/>
      <dgm:spPr/>
    </dgm:pt>
    <dgm:pt modelId="{9D683111-C5EB-45BC-86B9-07FED8E0C3F7}" type="pres">
      <dgm:prSet presAssocID="{823B4DE4-BD35-4349-9D80-60586561B3BC}" presName="thickLine" presStyleLbl="alignNode1" presStyleIdx="1" presStyleCnt="3"/>
      <dgm:spPr/>
    </dgm:pt>
    <dgm:pt modelId="{C1E87251-9BFC-43B7-BAE9-8E491C38198D}" type="pres">
      <dgm:prSet presAssocID="{823B4DE4-BD35-4349-9D80-60586561B3BC}" presName="horz1" presStyleCnt="0"/>
      <dgm:spPr/>
    </dgm:pt>
    <dgm:pt modelId="{6753BAEA-58F6-48AE-B8D8-1897C3FDE1BC}" type="pres">
      <dgm:prSet presAssocID="{823B4DE4-BD35-4349-9D80-60586561B3BC}" presName="tx1" presStyleLbl="revTx" presStyleIdx="2" presStyleCnt="6"/>
      <dgm:spPr/>
    </dgm:pt>
    <dgm:pt modelId="{EACD1848-4375-4B9A-BC8B-BEC08F3887C2}" type="pres">
      <dgm:prSet presAssocID="{823B4DE4-BD35-4349-9D80-60586561B3BC}" presName="vert1" presStyleCnt="0"/>
      <dgm:spPr/>
    </dgm:pt>
    <dgm:pt modelId="{F486F9A6-9448-447F-A522-646735EBD89B}" type="pres">
      <dgm:prSet presAssocID="{6B0CD318-E28B-492D-8BDD-8340EFF8C1B8}" presName="vertSpace2a" presStyleCnt="0"/>
      <dgm:spPr/>
    </dgm:pt>
    <dgm:pt modelId="{9D243276-44B0-462C-BDBA-4CCF75A02784}" type="pres">
      <dgm:prSet presAssocID="{6B0CD318-E28B-492D-8BDD-8340EFF8C1B8}" presName="horz2" presStyleCnt="0"/>
      <dgm:spPr/>
    </dgm:pt>
    <dgm:pt modelId="{2E53CB05-E366-4743-8A5F-4EBBF4E21952}" type="pres">
      <dgm:prSet presAssocID="{6B0CD318-E28B-492D-8BDD-8340EFF8C1B8}" presName="horzSpace2" presStyleCnt="0"/>
      <dgm:spPr/>
    </dgm:pt>
    <dgm:pt modelId="{38BF7422-DA96-4990-BA98-6D6ECD7B2FBE}" type="pres">
      <dgm:prSet presAssocID="{6B0CD318-E28B-492D-8BDD-8340EFF8C1B8}" presName="tx2" presStyleLbl="revTx" presStyleIdx="3" presStyleCnt="6"/>
      <dgm:spPr/>
    </dgm:pt>
    <dgm:pt modelId="{93FBFEC1-5180-4FE1-8FCC-01E07E3FC748}" type="pres">
      <dgm:prSet presAssocID="{6B0CD318-E28B-492D-8BDD-8340EFF8C1B8}" presName="vert2" presStyleCnt="0"/>
      <dgm:spPr/>
    </dgm:pt>
    <dgm:pt modelId="{33487FBD-05F1-4902-9275-DAB1A5D34A39}" type="pres">
      <dgm:prSet presAssocID="{6B0CD318-E28B-492D-8BDD-8340EFF8C1B8}" presName="thinLine2b" presStyleLbl="callout" presStyleIdx="1" presStyleCnt="3"/>
      <dgm:spPr/>
    </dgm:pt>
    <dgm:pt modelId="{816DAFF9-E75A-4D2E-9FCA-5C890694BAC8}" type="pres">
      <dgm:prSet presAssocID="{6B0CD318-E28B-492D-8BDD-8340EFF8C1B8}" presName="vertSpace2b" presStyleCnt="0"/>
      <dgm:spPr/>
    </dgm:pt>
    <dgm:pt modelId="{089652A4-A686-419C-9132-A5E6D54F863D}" type="pres">
      <dgm:prSet presAssocID="{A6F3DE14-EF07-4A7A-AA49-FCF7D6485AEC}" presName="thickLine" presStyleLbl="alignNode1" presStyleIdx="2" presStyleCnt="3"/>
      <dgm:spPr/>
    </dgm:pt>
    <dgm:pt modelId="{F69EDBF8-8BB8-4E45-8453-019ACA38920A}" type="pres">
      <dgm:prSet presAssocID="{A6F3DE14-EF07-4A7A-AA49-FCF7D6485AEC}" presName="horz1" presStyleCnt="0"/>
      <dgm:spPr/>
    </dgm:pt>
    <dgm:pt modelId="{D99EBCAC-E70B-4685-A3FB-C98E3E9FFA85}" type="pres">
      <dgm:prSet presAssocID="{A6F3DE14-EF07-4A7A-AA49-FCF7D6485AEC}" presName="tx1" presStyleLbl="revTx" presStyleIdx="4" presStyleCnt="6"/>
      <dgm:spPr/>
    </dgm:pt>
    <dgm:pt modelId="{58676574-81FF-47E1-8825-DA23AA20A5DD}" type="pres">
      <dgm:prSet presAssocID="{A6F3DE14-EF07-4A7A-AA49-FCF7D6485AEC}" presName="vert1" presStyleCnt="0"/>
      <dgm:spPr/>
    </dgm:pt>
    <dgm:pt modelId="{4CCACAFD-F4D0-47DB-9400-ABABDE85D780}" type="pres">
      <dgm:prSet presAssocID="{487C4341-A15C-4F30-BF20-FCB6AFD925BD}" presName="vertSpace2a" presStyleCnt="0"/>
      <dgm:spPr/>
    </dgm:pt>
    <dgm:pt modelId="{8F341112-B5F4-442C-A986-E8EFAFAC2C2A}" type="pres">
      <dgm:prSet presAssocID="{487C4341-A15C-4F30-BF20-FCB6AFD925BD}" presName="horz2" presStyleCnt="0"/>
      <dgm:spPr/>
    </dgm:pt>
    <dgm:pt modelId="{82FAE23E-C6E1-4B26-882F-BBDF380C0700}" type="pres">
      <dgm:prSet presAssocID="{487C4341-A15C-4F30-BF20-FCB6AFD925BD}" presName="horzSpace2" presStyleCnt="0"/>
      <dgm:spPr/>
    </dgm:pt>
    <dgm:pt modelId="{8FB3DB13-475E-4667-9154-90E9B1C4C4CE}" type="pres">
      <dgm:prSet presAssocID="{487C4341-A15C-4F30-BF20-FCB6AFD925BD}" presName="tx2" presStyleLbl="revTx" presStyleIdx="5" presStyleCnt="6"/>
      <dgm:spPr/>
    </dgm:pt>
    <dgm:pt modelId="{E65B5749-4475-4B19-89CF-58A4256D3400}" type="pres">
      <dgm:prSet presAssocID="{487C4341-A15C-4F30-BF20-FCB6AFD925BD}" presName="vert2" presStyleCnt="0"/>
      <dgm:spPr/>
    </dgm:pt>
    <dgm:pt modelId="{E650EE56-CB50-4EC4-8126-A9BD938F2450}" type="pres">
      <dgm:prSet presAssocID="{487C4341-A15C-4F30-BF20-FCB6AFD925BD}" presName="thinLine2b" presStyleLbl="callout" presStyleIdx="2" presStyleCnt="3"/>
      <dgm:spPr/>
    </dgm:pt>
    <dgm:pt modelId="{28436522-B7E8-4016-B533-F50A9A89F99A}" type="pres">
      <dgm:prSet presAssocID="{487C4341-A15C-4F30-BF20-FCB6AFD925BD}" presName="vertSpace2b" presStyleCnt="0"/>
      <dgm:spPr/>
    </dgm:pt>
  </dgm:ptLst>
  <dgm:cxnLst>
    <dgm:cxn modelId="{1DE49503-284E-4A56-848B-0DFB05EC983E}" type="presOf" srcId="{E821695D-06EF-4D5A-8A03-5D22E9C37A4C}" destId="{BB91E800-4E77-4D06-A330-B8172C2A6EB9}" srcOrd="0" destOrd="0" presId="urn:microsoft.com/office/officeart/2008/layout/LinedList"/>
    <dgm:cxn modelId="{4CD7D11A-008E-4877-8B73-296B690A51CC}" type="presOf" srcId="{487C4341-A15C-4F30-BF20-FCB6AFD925BD}" destId="{8FB3DB13-475E-4667-9154-90E9B1C4C4CE}" srcOrd="0" destOrd="0" presId="urn:microsoft.com/office/officeart/2008/layout/LinedList"/>
    <dgm:cxn modelId="{339E1935-2EEF-4E26-97E0-88EB0466169E}" type="presOf" srcId="{6B0CD318-E28B-492D-8BDD-8340EFF8C1B8}" destId="{38BF7422-DA96-4990-BA98-6D6ECD7B2FBE}" srcOrd="0" destOrd="0" presId="urn:microsoft.com/office/officeart/2008/layout/LinedList"/>
    <dgm:cxn modelId="{B9DBD964-A6D1-4BAB-B21A-08E061D284DA}" srcId="{8DE148C3-A6B4-4636-B78C-AEFA92E1EBFF}" destId="{A6F3DE14-EF07-4A7A-AA49-FCF7D6485AEC}" srcOrd="2" destOrd="0" parTransId="{3A8A897E-BAD5-40AB-8A03-C25B324F23B1}" sibTransId="{9DDC612B-25DB-4996-84D7-264917B56CA6}"/>
    <dgm:cxn modelId="{B639FF44-78CC-4A02-83C2-BAC571CA8596}" type="presOf" srcId="{01DED47F-5870-460E-BDF6-521D4FA36645}" destId="{377BC5D6-3FCB-4FC6-B7B4-0BF6A47C428F}" srcOrd="0" destOrd="0" presId="urn:microsoft.com/office/officeart/2008/layout/LinedList"/>
    <dgm:cxn modelId="{D12D6E58-DAFD-4ABA-A61B-B94D8256DECE}" type="presOf" srcId="{A6F3DE14-EF07-4A7A-AA49-FCF7D6485AEC}" destId="{D99EBCAC-E70B-4685-A3FB-C98E3E9FFA85}" srcOrd="0" destOrd="0" presId="urn:microsoft.com/office/officeart/2008/layout/LinedList"/>
    <dgm:cxn modelId="{646D157F-4C9E-46FF-9494-DEC265896F9A}" srcId="{8DE148C3-A6B4-4636-B78C-AEFA92E1EBFF}" destId="{E821695D-06EF-4D5A-8A03-5D22E9C37A4C}" srcOrd="0" destOrd="0" parTransId="{4CEB30FC-5EBD-498A-B314-FBC72755FC7B}" sibTransId="{3A0B4EB4-4D4B-43C7-A1D8-8EF88FCBECE4}"/>
    <dgm:cxn modelId="{7381D496-D012-4CD4-B017-1CEA9296D34D}" srcId="{823B4DE4-BD35-4349-9D80-60586561B3BC}" destId="{6B0CD318-E28B-492D-8BDD-8340EFF8C1B8}" srcOrd="0" destOrd="0" parTransId="{37F32E31-2709-4DFD-95B5-F5B1AAB0206D}" sibTransId="{C0BCE9F5-6D31-4552-A52C-3B2C20BFEA30}"/>
    <dgm:cxn modelId="{38E71098-D5DF-4C5A-B1ED-ADFBE01B06C8}" type="presOf" srcId="{8DE148C3-A6B4-4636-B78C-AEFA92E1EBFF}" destId="{62C4EE9C-A057-47FB-8DA8-FA18BA73FA3F}" srcOrd="0" destOrd="0" presId="urn:microsoft.com/office/officeart/2008/layout/LinedList"/>
    <dgm:cxn modelId="{66A113A6-1657-4604-9CDC-700CE42612EF}" srcId="{E821695D-06EF-4D5A-8A03-5D22E9C37A4C}" destId="{01DED47F-5870-460E-BDF6-521D4FA36645}" srcOrd="0" destOrd="0" parTransId="{143A662A-5DA1-4768-AE50-9AA5EC9B3788}" sibTransId="{09201426-EB6D-43E7-97A0-3A81ACC9195A}"/>
    <dgm:cxn modelId="{B9577DB5-27C0-4D86-82E6-4EDDF6A58A4B}" srcId="{A6F3DE14-EF07-4A7A-AA49-FCF7D6485AEC}" destId="{487C4341-A15C-4F30-BF20-FCB6AFD925BD}" srcOrd="0" destOrd="0" parTransId="{84D13935-1099-477F-BB7C-9263E5F38B80}" sibTransId="{AE929FF3-65B5-476D-BF35-971E39179D61}"/>
    <dgm:cxn modelId="{95BBD9C2-C97A-4913-B1BF-40E3D5229885}" type="presOf" srcId="{823B4DE4-BD35-4349-9D80-60586561B3BC}" destId="{6753BAEA-58F6-48AE-B8D8-1897C3FDE1BC}" srcOrd="0" destOrd="0" presId="urn:microsoft.com/office/officeart/2008/layout/LinedList"/>
    <dgm:cxn modelId="{0CD1FBE0-67B7-425E-B67B-56B92BCB5FC1}" srcId="{8DE148C3-A6B4-4636-B78C-AEFA92E1EBFF}" destId="{823B4DE4-BD35-4349-9D80-60586561B3BC}" srcOrd="1" destOrd="0" parTransId="{D2DDD7CC-E78F-4637-9047-7F6EF180E6E4}" sibTransId="{896C3C72-7D2E-4A70-8671-D47A41322F08}"/>
    <dgm:cxn modelId="{6D244F5C-C790-485E-8D4A-66393640E391}" type="presParOf" srcId="{62C4EE9C-A057-47FB-8DA8-FA18BA73FA3F}" destId="{412C294F-147D-482A-B84B-F884732EC55C}" srcOrd="0" destOrd="0" presId="urn:microsoft.com/office/officeart/2008/layout/LinedList"/>
    <dgm:cxn modelId="{B0706123-F227-4730-87EE-60484CD59177}" type="presParOf" srcId="{62C4EE9C-A057-47FB-8DA8-FA18BA73FA3F}" destId="{381DAA19-A82A-46DD-AE59-C015EC6ACE5E}" srcOrd="1" destOrd="0" presId="urn:microsoft.com/office/officeart/2008/layout/LinedList"/>
    <dgm:cxn modelId="{188174EC-D2D4-4BF3-B149-0B97EB5ED246}" type="presParOf" srcId="{381DAA19-A82A-46DD-AE59-C015EC6ACE5E}" destId="{BB91E800-4E77-4D06-A330-B8172C2A6EB9}" srcOrd="0" destOrd="0" presId="urn:microsoft.com/office/officeart/2008/layout/LinedList"/>
    <dgm:cxn modelId="{83F14974-E6ED-4A1D-BDFC-7C7A0AFCB3F6}" type="presParOf" srcId="{381DAA19-A82A-46DD-AE59-C015EC6ACE5E}" destId="{B055D8AF-F21F-4F94-8B47-AF7F81162D05}" srcOrd="1" destOrd="0" presId="urn:microsoft.com/office/officeart/2008/layout/LinedList"/>
    <dgm:cxn modelId="{F85EBCFA-73E2-40B4-B9D5-726C6D8969D7}" type="presParOf" srcId="{B055D8AF-F21F-4F94-8B47-AF7F81162D05}" destId="{3908939D-A1D8-4618-A9AB-B5DD30116A01}" srcOrd="0" destOrd="0" presId="urn:microsoft.com/office/officeart/2008/layout/LinedList"/>
    <dgm:cxn modelId="{BA32F690-5AEA-43A1-AF32-3D33BB686C14}" type="presParOf" srcId="{B055D8AF-F21F-4F94-8B47-AF7F81162D05}" destId="{689B1F85-FA12-4312-B926-EDA3098E85C0}" srcOrd="1" destOrd="0" presId="urn:microsoft.com/office/officeart/2008/layout/LinedList"/>
    <dgm:cxn modelId="{0C48C574-6FFD-409A-B5D5-220242873E66}" type="presParOf" srcId="{689B1F85-FA12-4312-B926-EDA3098E85C0}" destId="{F44EBD9D-E1EB-4BED-840E-3C45AA3D3AF7}" srcOrd="0" destOrd="0" presId="urn:microsoft.com/office/officeart/2008/layout/LinedList"/>
    <dgm:cxn modelId="{9569F641-96D6-4235-845F-F43192CDF2CA}" type="presParOf" srcId="{689B1F85-FA12-4312-B926-EDA3098E85C0}" destId="{377BC5D6-3FCB-4FC6-B7B4-0BF6A47C428F}" srcOrd="1" destOrd="0" presId="urn:microsoft.com/office/officeart/2008/layout/LinedList"/>
    <dgm:cxn modelId="{59C8DAA0-C3DE-49DF-BD34-F2AFCD4C9C71}" type="presParOf" srcId="{689B1F85-FA12-4312-B926-EDA3098E85C0}" destId="{C3496637-91A6-497C-9DA9-DD8E1C79AF51}" srcOrd="2" destOrd="0" presId="urn:microsoft.com/office/officeart/2008/layout/LinedList"/>
    <dgm:cxn modelId="{9DF3566A-66B3-49D4-8845-5F3B28322FFA}" type="presParOf" srcId="{B055D8AF-F21F-4F94-8B47-AF7F81162D05}" destId="{0E6AE925-DECD-4772-8C30-D1C600EC3978}" srcOrd="2" destOrd="0" presId="urn:microsoft.com/office/officeart/2008/layout/LinedList"/>
    <dgm:cxn modelId="{B2902505-3EA1-43F9-8F97-EFAE80E2875F}" type="presParOf" srcId="{B055D8AF-F21F-4F94-8B47-AF7F81162D05}" destId="{F2315908-B4B2-48B8-8A05-47C7E9CB8DB8}" srcOrd="3" destOrd="0" presId="urn:microsoft.com/office/officeart/2008/layout/LinedList"/>
    <dgm:cxn modelId="{6EE8C896-8252-486F-A7D0-18DFBFBD13A7}" type="presParOf" srcId="{62C4EE9C-A057-47FB-8DA8-FA18BA73FA3F}" destId="{9D683111-C5EB-45BC-86B9-07FED8E0C3F7}" srcOrd="2" destOrd="0" presId="urn:microsoft.com/office/officeart/2008/layout/LinedList"/>
    <dgm:cxn modelId="{41C3372E-10C3-4DB0-B8FE-1819A992EC51}" type="presParOf" srcId="{62C4EE9C-A057-47FB-8DA8-FA18BA73FA3F}" destId="{C1E87251-9BFC-43B7-BAE9-8E491C38198D}" srcOrd="3" destOrd="0" presId="urn:microsoft.com/office/officeart/2008/layout/LinedList"/>
    <dgm:cxn modelId="{01BECD82-4718-4403-8107-49E8B70A9A88}" type="presParOf" srcId="{C1E87251-9BFC-43B7-BAE9-8E491C38198D}" destId="{6753BAEA-58F6-48AE-B8D8-1897C3FDE1BC}" srcOrd="0" destOrd="0" presId="urn:microsoft.com/office/officeart/2008/layout/LinedList"/>
    <dgm:cxn modelId="{232FC05B-2DFA-42DB-889D-250B1ABEFB81}" type="presParOf" srcId="{C1E87251-9BFC-43B7-BAE9-8E491C38198D}" destId="{EACD1848-4375-4B9A-BC8B-BEC08F3887C2}" srcOrd="1" destOrd="0" presId="urn:microsoft.com/office/officeart/2008/layout/LinedList"/>
    <dgm:cxn modelId="{9330E43C-8EE7-41A1-9145-7FB1496A9569}" type="presParOf" srcId="{EACD1848-4375-4B9A-BC8B-BEC08F3887C2}" destId="{F486F9A6-9448-447F-A522-646735EBD89B}" srcOrd="0" destOrd="0" presId="urn:microsoft.com/office/officeart/2008/layout/LinedList"/>
    <dgm:cxn modelId="{9E32D146-D4DF-4BE2-8268-3F67B8039DA9}" type="presParOf" srcId="{EACD1848-4375-4B9A-BC8B-BEC08F3887C2}" destId="{9D243276-44B0-462C-BDBA-4CCF75A02784}" srcOrd="1" destOrd="0" presId="urn:microsoft.com/office/officeart/2008/layout/LinedList"/>
    <dgm:cxn modelId="{BFD9BC9E-F6CF-4D1F-AA50-22B65F6EE084}" type="presParOf" srcId="{9D243276-44B0-462C-BDBA-4CCF75A02784}" destId="{2E53CB05-E366-4743-8A5F-4EBBF4E21952}" srcOrd="0" destOrd="0" presId="urn:microsoft.com/office/officeart/2008/layout/LinedList"/>
    <dgm:cxn modelId="{EC7B9AFE-17C8-4590-8D17-64923B6ACA05}" type="presParOf" srcId="{9D243276-44B0-462C-BDBA-4CCF75A02784}" destId="{38BF7422-DA96-4990-BA98-6D6ECD7B2FBE}" srcOrd="1" destOrd="0" presId="urn:microsoft.com/office/officeart/2008/layout/LinedList"/>
    <dgm:cxn modelId="{92F386A6-830A-45DB-9049-57B61752F220}" type="presParOf" srcId="{9D243276-44B0-462C-BDBA-4CCF75A02784}" destId="{93FBFEC1-5180-4FE1-8FCC-01E07E3FC748}" srcOrd="2" destOrd="0" presId="urn:microsoft.com/office/officeart/2008/layout/LinedList"/>
    <dgm:cxn modelId="{9B47A073-8899-4D54-9A91-14A33F84941B}" type="presParOf" srcId="{EACD1848-4375-4B9A-BC8B-BEC08F3887C2}" destId="{33487FBD-05F1-4902-9275-DAB1A5D34A39}" srcOrd="2" destOrd="0" presId="urn:microsoft.com/office/officeart/2008/layout/LinedList"/>
    <dgm:cxn modelId="{7F3F8519-FDCE-436B-9016-10B6A7924EC1}" type="presParOf" srcId="{EACD1848-4375-4B9A-BC8B-BEC08F3887C2}" destId="{816DAFF9-E75A-4D2E-9FCA-5C890694BAC8}" srcOrd="3" destOrd="0" presId="urn:microsoft.com/office/officeart/2008/layout/LinedList"/>
    <dgm:cxn modelId="{4C6A337E-A12C-4E7E-8C0F-C71BE25BFD1E}" type="presParOf" srcId="{62C4EE9C-A057-47FB-8DA8-FA18BA73FA3F}" destId="{089652A4-A686-419C-9132-A5E6D54F863D}" srcOrd="4" destOrd="0" presId="urn:microsoft.com/office/officeart/2008/layout/LinedList"/>
    <dgm:cxn modelId="{F06061EF-E537-4E71-8534-7D679B6D511E}" type="presParOf" srcId="{62C4EE9C-A057-47FB-8DA8-FA18BA73FA3F}" destId="{F69EDBF8-8BB8-4E45-8453-019ACA38920A}" srcOrd="5" destOrd="0" presId="urn:microsoft.com/office/officeart/2008/layout/LinedList"/>
    <dgm:cxn modelId="{E593DF8F-FCDC-40A8-971F-AEC1BA8FAAE9}" type="presParOf" srcId="{F69EDBF8-8BB8-4E45-8453-019ACA38920A}" destId="{D99EBCAC-E70B-4685-A3FB-C98E3E9FFA85}" srcOrd="0" destOrd="0" presId="urn:microsoft.com/office/officeart/2008/layout/LinedList"/>
    <dgm:cxn modelId="{5B2607D9-6063-4F0B-841E-031F0937BD46}" type="presParOf" srcId="{F69EDBF8-8BB8-4E45-8453-019ACA38920A}" destId="{58676574-81FF-47E1-8825-DA23AA20A5DD}" srcOrd="1" destOrd="0" presId="urn:microsoft.com/office/officeart/2008/layout/LinedList"/>
    <dgm:cxn modelId="{0D21ADEC-2217-43BA-A158-9788EE116946}" type="presParOf" srcId="{58676574-81FF-47E1-8825-DA23AA20A5DD}" destId="{4CCACAFD-F4D0-47DB-9400-ABABDE85D780}" srcOrd="0" destOrd="0" presId="urn:microsoft.com/office/officeart/2008/layout/LinedList"/>
    <dgm:cxn modelId="{3E4CF4E3-CA7C-438B-A617-798E2CA45257}" type="presParOf" srcId="{58676574-81FF-47E1-8825-DA23AA20A5DD}" destId="{8F341112-B5F4-442C-A986-E8EFAFAC2C2A}" srcOrd="1" destOrd="0" presId="urn:microsoft.com/office/officeart/2008/layout/LinedList"/>
    <dgm:cxn modelId="{E7CA46A7-1AF5-4486-8A79-79F672F491B3}" type="presParOf" srcId="{8F341112-B5F4-442C-A986-E8EFAFAC2C2A}" destId="{82FAE23E-C6E1-4B26-882F-BBDF380C0700}" srcOrd="0" destOrd="0" presId="urn:microsoft.com/office/officeart/2008/layout/LinedList"/>
    <dgm:cxn modelId="{EDA1C14A-5377-4895-B4D6-486E93A677FF}" type="presParOf" srcId="{8F341112-B5F4-442C-A986-E8EFAFAC2C2A}" destId="{8FB3DB13-475E-4667-9154-90E9B1C4C4CE}" srcOrd="1" destOrd="0" presId="urn:microsoft.com/office/officeart/2008/layout/LinedList"/>
    <dgm:cxn modelId="{8E1AA91E-A608-46C1-8C87-20A812023C08}" type="presParOf" srcId="{8F341112-B5F4-442C-A986-E8EFAFAC2C2A}" destId="{E65B5749-4475-4B19-89CF-58A4256D3400}" srcOrd="2" destOrd="0" presId="urn:microsoft.com/office/officeart/2008/layout/LinedList"/>
    <dgm:cxn modelId="{276EBF68-FF4E-4555-98CF-1B87DD2D5DA7}" type="presParOf" srcId="{58676574-81FF-47E1-8825-DA23AA20A5DD}" destId="{E650EE56-CB50-4EC4-8126-A9BD938F2450}" srcOrd="2" destOrd="0" presId="urn:microsoft.com/office/officeart/2008/layout/LinedList"/>
    <dgm:cxn modelId="{9C3B2F3A-F915-4B2C-AF06-D8114C0DE4DB}" type="presParOf" srcId="{58676574-81FF-47E1-8825-DA23AA20A5DD}" destId="{28436522-B7E8-4016-B533-F50A9A89F99A}"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AA688E-2822-495C-BC88-26C45E67DBB5}"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GB"/>
        </a:p>
      </dgm:t>
    </dgm:pt>
    <dgm:pt modelId="{05EB1318-903A-4A09-AE4E-0AAB1C8B46B6}">
      <dgm:prSet phldrT="[Text]"/>
      <dgm:spPr/>
      <dgm:t>
        <a:bodyPr/>
        <a:lstStyle/>
        <a:p>
          <a:r>
            <a:rPr lang="en-GB" dirty="0"/>
            <a:t>Reminder/Refresher</a:t>
          </a:r>
        </a:p>
      </dgm:t>
    </dgm:pt>
    <dgm:pt modelId="{626D0DB8-3DC6-4AC1-8F12-CB285A84ACF2}" type="parTrans" cxnId="{29050FCB-69DB-4525-BF0D-FE6B3BB66185}">
      <dgm:prSet/>
      <dgm:spPr/>
      <dgm:t>
        <a:bodyPr/>
        <a:lstStyle/>
        <a:p>
          <a:endParaRPr lang="en-GB"/>
        </a:p>
      </dgm:t>
    </dgm:pt>
    <dgm:pt modelId="{B38B6DFD-7B37-418E-BB31-6561CD510522}" type="sibTrans" cxnId="{29050FCB-69DB-4525-BF0D-FE6B3BB66185}">
      <dgm:prSet/>
      <dgm:spPr/>
      <dgm:t>
        <a:bodyPr/>
        <a:lstStyle/>
        <a:p>
          <a:endParaRPr lang="en-GB"/>
        </a:p>
      </dgm:t>
    </dgm:pt>
    <dgm:pt modelId="{38F88B6E-1A22-4F7D-AD4F-AA3F1B2D1D03}">
      <dgm:prSet phldrT="[Text]" custT="1"/>
      <dgm:spPr/>
      <dgm:t>
        <a:bodyPr/>
        <a:lstStyle/>
        <a:p>
          <a:pPr algn="ctr"/>
          <a:r>
            <a:rPr lang="en-GB" sz="2400" dirty="0"/>
            <a:t>Training Video</a:t>
          </a:r>
        </a:p>
      </dgm:t>
    </dgm:pt>
    <dgm:pt modelId="{2E0646FB-A9C1-4192-9F9D-7BC48F04E072}" type="parTrans" cxnId="{1D2A1725-2044-43D6-9953-E73D5FAF6EC4}">
      <dgm:prSet/>
      <dgm:spPr/>
      <dgm:t>
        <a:bodyPr/>
        <a:lstStyle/>
        <a:p>
          <a:endParaRPr lang="en-GB"/>
        </a:p>
      </dgm:t>
    </dgm:pt>
    <dgm:pt modelId="{ECBC11B2-C366-43EF-B182-84C1A1DEDE8E}" type="sibTrans" cxnId="{1D2A1725-2044-43D6-9953-E73D5FAF6EC4}">
      <dgm:prSet/>
      <dgm:spPr/>
      <dgm:t>
        <a:bodyPr/>
        <a:lstStyle/>
        <a:p>
          <a:endParaRPr lang="en-GB"/>
        </a:p>
      </dgm:t>
    </dgm:pt>
    <dgm:pt modelId="{534F0EC7-202A-4281-A45C-4867A28482F7}">
      <dgm:prSet phldrT="[Text]"/>
      <dgm:spPr/>
      <dgm:t>
        <a:bodyPr/>
        <a:lstStyle/>
        <a:p>
          <a:r>
            <a:rPr lang="en-GB" dirty="0"/>
            <a:t>Getting the most out of the tools</a:t>
          </a:r>
        </a:p>
      </dgm:t>
    </dgm:pt>
    <dgm:pt modelId="{F698F7EF-543A-4A2D-805C-035019F9F951}" type="parTrans" cxnId="{F14720BA-66C5-480D-AC39-25C524F5DC86}">
      <dgm:prSet/>
      <dgm:spPr/>
      <dgm:t>
        <a:bodyPr/>
        <a:lstStyle/>
        <a:p>
          <a:endParaRPr lang="en-GB"/>
        </a:p>
      </dgm:t>
    </dgm:pt>
    <dgm:pt modelId="{F8EAC69A-ABCC-4BF8-8704-0FC663BD9E7C}" type="sibTrans" cxnId="{F14720BA-66C5-480D-AC39-25C524F5DC86}">
      <dgm:prSet/>
      <dgm:spPr/>
      <dgm:t>
        <a:bodyPr/>
        <a:lstStyle/>
        <a:p>
          <a:endParaRPr lang="en-GB"/>
        </a:p>
      </dgm:t>
    </dgm:pt>
    <dgm:pt modelId="{5AA4D4FD-8D48-4E0C-9F27-349F992E31DD}">
      <dgm:prSet phldrT="[Text]" custT="1"/>
      <dgm:spPr/>
      <dgm:t>
        <a:bodyPr/>
        <a:lstStyle/>
        <a:p>
          <a:pPr algn="ctr"/>
          <a:r>
            <a:rPr lang="en-GB" sz="2400" dirty="0"/>
            <a:t>Top tips – Primary and Secondary</a:t>
          </a:r>
        </a:p>
      </dgm:t>
    </dgm:pt>
    <dgm:pt modelId="{E7FD298E-82DA-45D0-B4F3-AE7E571B1C37}" type="parTrans" cxnId="{A5FF6286-942C-41F6-A3EF-FBA7F9F5FA11}">
      <dgm:prSet/>
      <dgm:spPr/>
      <dgm:t>
        <a:bodyPr/>
        <a:lstStyle/>
        <a:p>
          <a:endParaRPr lang="en-GB"/>
        </a:p>
      </dgm:t>
    </dgm:pt>
    <dgm:pt modelId="{9942BDF5-F3D9-4269-9E75-6B01AE7F8F14}" type="sibTrans" cxnId="{A5FF6286-942C-41F6-A3EF-FBA7F9F5FA11}">
      <dgm:prSet/>
      <dgm:spPr/>
      <dgm:t>
        <a:bodyPr/>
        <a:lstStyle/>
        <a:p>
          <a:endParaRPr lang="en-GB"/>
        </a:p>
      </dgm:t>
    </dgm:pt>
    <dgm:pt modelId="{20D8D5BB-509C-42C8-86EF-E275D7EA502D}">
      <dgm:prSet phldrT="[Text]"/>
      <dgm:spPr/>
      <dgm:t>
        <a:bodyPr/>
        <a:lstStyle/>
        <a:p>
          <a:r>
            <a:rPr lang="en-GB" dirty="0"/>
            <a:t>Ages and stages of communication development</a:t>
          </a:r>
        </a:p>
      </dgm:t>
    </dgm:pt>
    <dgm:pt modelId="{6802396F-6CB8-4194-9A38-BE750C7FE37E}" type="parTrans" cxnId="{EFEA6F47-837A-47D8-AC0F-5161C018B977}">
      <dgm:prSet/>
      <dgm:spPr/>
      <dgm:t>
        <a:bodyPr/>
        <a:lstStyle/>
        <a:p>
          <a:endParaRPr lang="en-GB"/>
        </a:p>
      </dgm:t>
    </dgm:pt>
    <dgm:pt modelId="{BEF6CEC5-1246-45F0-945F-66A5C576786B}" type="sibTrans" cxnId="{EFEA6F47-837A-47D8-AC0F-5161C018B977}">
      <dgm:prSet/>
      <dgm:spPr/>
      <dgm:t>
        <a:bodyPr/>
        <a:lstStyle/>
        <a:p>
          <a:endParaRPr lang="en-GB"/>
        </a:p>
      </dgm:t>
    </dgm:pt>
    <dgm:pt modelId="{45610C94-A9B4-4C8E-85C8-C6353BB0F218}">
      <dgm:prSet phldrT="[Text]" custT="1"/>
      <dgm:spPr/>
      <dgm:t>
        <a:bodyPr/>
        <a:lstStyle/>
        <a:p>
          <a:pPr algn="ctr"/>
          <a:r>
            <a:rPr lang="en-GB" sz="2400" i="1" dirty="0"/>
            <a:t>Universally Speaking </a:t>
          </a:r>
          <a:r>
            <a:rPr lang="en-GB" sz="2400" dirty="0"/>
            <a:t>Booklets</a:t>
          </a:r>
        </a:p>
      </dgm:t>
    </dgm:pt>
    <dgm:pt modelId="{F68E5915-CC1B-4F9E-A176-BBEA2D91E237}" type="parTrans" cxnId="{DE207F87-F4D6-407D-A1CA-AB50CB5BD4E8}">
      <dgm:prSet/>
      <dgm:spPr/>
      <dgm:t>
        <a:bodyPr/>
        <a:lstStyle/>
        <a:p>
          <a:endParaRPr lang="en-GB"/>
        </a:p>
      </dgm:t>
    </dgm:pt>
    <dgm:pt modelId="{7001BAC7-82A3-4625-AFCB-769A968B8F84}" type="sibTrans" cxnId="{DE207F87-F4D6-407D-A1CA-AB50CB5BD4E8}">
      <dgm:prSet/>
      <dgm:spPr/>
      <dgm:t>
        <a:bodyPr/>
        <a:lstStyle/>
        <a:p>
          <a:endParaRPr lang="en-GB"/>
        </a:p>
      </dgm:t>
    </dgm:pt>
    <dgm:pt modelId="{519EAA49-B799-4C31-83F7-29C65054D78C}" type="pres">
      <dgm:prSet presAssocID="{6FAA688E-2822-495C-BC88-26C45E67DBB5}" presName="Name0" presStyleCnt="0">
        <dgm:presLayoutVars>
          <dgm:chMax/>
          <dgm:chPref/>
          <dgm:dir/>
        </dgm:presLayoutVars>
      </dgm:prSet>
      <dgm:spPr/>
    </dgm:pt>
    <dgm:pt modelId="{E81BDF0D-5F35-4767-BB95-1097805E9717}" type="pres">
      <dgm:prSet presAssocID="{05EB1318-903A-4A09-AE4E-0AAB1C8B46B6}" presName="parenttextcomposite" presStyleCnt="0"/>
      <dgm:spPr/>
    </dgm:pt>
    <dgm:pt modelId="{CDF7261B-548B-4586-99CD-476847F723B5}" type="pres">
      <dgm:prSet presAssocID="{05EB1318-903A-4A09-AE4E-0AAB1C8B46B6}" presName="parenttext" presStyleLbl="revTx" presStyleIdx="0" presStyleCnt="3">
        <dgm:presLayoutVars>
          <dgm:chMax/>
          <dgm:chPref val="2"/>
          <dgm:bulletEnabled val="1"/>
        </dgm:presLayoutVars>
      </dgm:prSet>
      <dgm:spPr/>
    </dgm:pt>
    <dgm:pt modelId="{D5CE7588-2AE4-440A-8332-AEAFBB954B12}" type="pres">
      <dgm:prSet presAssocID="{05EB1318-903A-4A09-AE4E-0AAB1C8B46B6}" presName="composite" presStyleCnt="0"/>
      <dgm:spPr/>
    </dgm:pt>
    <dgm:pt modelId="{BA61317A-138B-4FAB-A77A-80B4E0CA6A94}" type="pres">
      <dgm:prSet presAssocID="{05EB1318-903A-4A09-AE4E-0AAB1C8B46B6}" presName="chevron1" presStyleLbl="alignNode1" presStyleIdx="0" presStyleCnt="21"/>
      <dgm:spPr/>
    </dgm:pt>
    <dgm:pt modelId="{193D99FC-F796-442A-A4B8-327ED8D36F86}" type="pres">
      <dgm:prSet presAssocID="{05EB1318-903A-4A09-AE4E-0AAB1C8B46B6}" presName="chevron2" presStyleLbl="alignNode1" presStyleIdx="1" presStyleCnt="21"/>
      <dgm:spPr/>
    </dgm:pt>
    <dgm:pt modelId="{100C6C9D-E2B6-4D3A-AADD-61043543584C}" type="pres">
      <dgm:prSet presAssocID="{05EB1318-903A-4A09-AE4E-0AAB1C8B46B6}" presName="chevron3" presStyleLbl="alignNode1" presStyleIdx="2" presStyleCnt="21"/>
      <dgm:spPr/>
    </dgm:pt>
    <dgm:pt modelId="{7F3180BB-5196-4608-855C-B329F5C5B58D}" type="pres">
      <dgm:prSet presAssocID="{05EB1318-903A-4A09-AE4E-0AAB1C8B46B6}" presName="chevron4" presStyleLbl="alignNode1" presStyleIdx="3" presStyleCnt="21"/>
      <dgm:spPr/>
    </dgm:pt>
    <dgm:pt modelId="{615A6480-324E-4B31-9589-2662B3C734F3}" type="pres">
      <dgm:prSet presAssocID="{05EB1318-903A-4A09-AE4E-0AAB1C8B46B6}" presName="chevron5" presStyleLbl="alignNode1" presStyleIdx="4" presStyleCnt="21"/>
      <dgm:spPr/>
    </dgm:pt>
    <dgm:pt modelId="{55E3D71C-7E61-42C1-A534-63595B78352E}" type="pres">
      <dgm:prSet presAssocID="{05EB1318-903A-4A09-AE4E-0AAB1C8B46B6}" presName="chevron6" presStyleLbl="alignNode1" presStyleIdx="5" presStyleCnt="21"/>
      <dgm:spPr/>
    </dgm:pt>
    <dgm:pt modelId="{B8400A69-5B8F-427D-81D3-C2759EC46F48}" type="pres">
      <dgm:prSet presAssocID="{05EB1318-903A-4A09-AE4E-0AAB1C8B46B6}" presName="chevron7" presStyleLbl="alignNode1" presStyleIdx="6" presStyleCnt="21"/>
      <dgm:spPr/>
    </dgm:pt>
    <dgm:pt modelId="{581C4546-BAB3-4E88-AB24-E588AA586F87}" type="pres">
      <dgm:prSet presAssocID="{05EB1318-903A-4A09-AE4E-0AAB1C8B46B6}" presName="childtext" presStyleLbl="solidFgAcc1" presStyleIdx="0" presStyleCnt="3">
        <dgm:presLayoutVars>
          <dgm:chMax/>
          <dgm:chPref val="0"/>
          <dgm:bulletEnabled val="1"/>
        </dgm:presLayoutVars>
      </dgm:prSet>
      <dgm:spPr/>
    </dgm:pt>
    <dgm:pt modelId="{8C3454C9-8F69-4DA8-A799-5195AE14D59D}" type="pres">
      <dgm:prSet presAssocID="{B38B6DFD-7B37-418E-BB31-6561CD510522}" presName="sibTrans" presStyleCnt="0"/>
      <dgm:spPr/>
    </dgm:pt>
    <dgm:pt modelId="{6F5D4F01-23EB-49FA-BAB9-C68467BCE84C}" type="pres">
      <dgm:prSet presAssocID="{534F0EC7-202A-4281-A45C-4867A28482F7}" presName="parenttextcomposite" presStyleCnt="0"/>
      <dgm:spPr/>
    </dgm:pt>
    <dgm:pt modelId="{24FE1265-D1D2-4143-BA66-6114FF46E64B}" type="pres">
      <dgm:prSet presAssocID="{534F0EC7-202A-4281-A45C-4867A28482F7}" presName="parenttext" presStyleLbl="revTx" presStyleIdx="1" presStyleCnt="3">
        <dgm:presLayoutVars>
          <dgm:chMax/>
          <dgm:chPref val="2"/>
          <dgm:bulletEnabled val="1"/>
        </dgm:presLayoutVars>
      </dgm:prSet>
      <dgm:spPr/>
    </dgm:pt>
    <dgm:pt modelId="{B2A9512C-A35D-4F54-9173-BC1BBC32E26A}" type="pres">
      <dgm:prSet presAssocID="{534F0EC7-202A-4281-A45C-4867A28482F7}" presName="composite" presStyleCnt="0"/>
      <dgm:spPr/>
    </dgm:pt>
    <dgm:pt modelId="{B6B20A9F-A518-4428-8B74-4454644FBCB8}" type="pres">
      <dgm:prSet presAssocID="{534F0EC7-202A-4281-A45C-4867A28482F7}" presName="chevron1" presStyleLbl="alignNode1" presStyleIdx="7" presStyleCnt="21"/>
      <dgm:spPr/>
    </dgm:pt>
    <dgm:pt modelId="{89C3A126-7203-4119-803B-66637D050C88}" type="pres">
      <dgm:prSet presAssocID="{534F0EC7-202A-4281-A45C-4867A28482F7}" presName="chevron2" presStyleLbl="alignNode1" presStyleIdx="8" presStyleCnt="21"/>
      <dgm:spPr/>
    </dgm:pt>
    <dgm:pt modelId="{4BD64D9A-EBCB-4A24-9647-03951AA6D2D1}" type="pres">
      <dgm:prSet presAssocID="{534F0EC7-202A-4281-A45C-4867A28482F7}" presName="chevron3" presStyleLbl="alignNode1" presStyleIdx="9" presStyleCnt="21"/>
      <dgm:spPr/>
    </dgm:pt>
    <dgm:pt modelId="{E0FFE5C9-BB92-4EA3-8413-BB2096D05864}" type="pres">
      <dgm:prSet presAssocID="{534F0EC7-202A-4281-A45C-4867A28482F7}" presName="chevron4" presStyleLbl="alignNode1" presStyleIdx="10" presStyleCnt="21"/>
      <dgm:spPr/>
    </dgm:pt>
    <dgm:pt modelId="{EE8B583C-91DE-49CE-B230-01FF23C701CA}" type="pres">
      <dgm:prSet presAssocID="{534F0EC7-202A-4281-A45C-4867A28482F7}" presName="chevron5" presStyleLbl="alignNode1" presStyleIdx="11" presStyleCnt="21"/>
      <dgm:spPr/>
    </dgm:pt>
    <dgm:pt modelId="{AC2F82EB-B92E-40F3-BA8A-63845924D962}" type="pres">
      <dgm:prSet presAssocID="{534F0EC7-202A-4281-A45C-4867A28482F7}" presName="chevron6" presStyleLbl="alignNode1" presStyleIdx="12" presStyleCnt="21"/>
      <dgm:spPr/>
    </dgm:pt>
    <dgm:pt modelId="{67CFE8D9-FF15-4FB2-935F-6F64F7ECEA63}" type="pres">
      <dgm:prSet presAssocID="{534F0EC7-202A-4281-A45C-4867A28482F7}" presName="chevron7" presStyleLbl="alignNode1" presStyleIdx="13" presStyleCnt="21"/>
      <dgm:spPr/>
    </dgm:pt>
    <dgm:pt modelId="{DFBD5A6F-8CF0-426E-8127-02102CFF5034}" type="pres">
      <dgm:prSet presAssocID="{534F0EC7-202A-4281-A45C-4867A28482F7}" presName="childtext" presStyleLbl="solidFgAcc1" presStyleIdx="1" presStyleCnt="3">
        <dgm:presLayoutVars>
          <dgm:chMax/>
          <dgm:chPref val="0"/>
          <dgm:bulletEnabled val="1"/>
        </dgm:presLayoutVars>
      </dgm:prSet>
      <dgm:spPr/>
    </dgm:pt>
    <dgm:pt modelId="{9321CC6D-7ED1-4CAE-877B-FCBB356A15F7}" type="pres">
      <dgm:prSet presAssocID="{F8EAC69A-ABCC-4BF8-8704-0FC663BD9E7C}" presName="sibTrans" presStyleCnt="0"/>
      <dgm:spPr/>
    </dgm:pt>
    <dgm:pt modelId="{96EF169B-6CBE-4855-B577-53F593AE7B8C}" type="pres">
      <dgm:prSet presAssocID="{20D8D5BB-509C-42C8-86EF-E275D7EA502D}" presName="parenttextcomposite" presStyleCnt="0"/>
      <dgm:spPr/>
    </dgm:pt>
    <dgm:pt modelId="{61C9D50C-ECBB-4796-B471-4993D3B7AAC9}" type="pres">
      <dgm:prSet presAssocID="{20D8D5BB-509C-42C8-86EF-E275D7EA502D}" presName="parenttext" presStyleLbl="revTx" presStyleIdx="2" presStyleCnt="3">
        <dgm:presLayoutVars>
          <dgm:chMax/>
          <dgm:chPref val="2"/>
          <dgm:bulletEnabled val="1"/>
        </dgm:presLayoutVars>
      </dgm:prSet>
      <dgm:spPr/>
    </dgm:pt>
    <dgm:pt modelId="{EEE347C3-B43D-43D6-B9AA-576195A6B0EC}" type="pres">
      <dgm:prSet presAssocID="{20D8D5BB-509C-42C8-86EF-E275D7EA502D}" presName="composite" presStyleCnt="0"/>
      <dgm:spPr/>
    </dgm:pt>
    <dgm:pt modelId="{C3002DD2-8E95-4C66-BB12-263223DE8C19}" type="pres">
      <dgm:prSet presAssocID="{20D8D5BB-509C-42C8-86EF-E275D7EA502D}" presName="chevron1" presStyleLbl="alignNode1" presStyleIdx="14" presStyleCnt="21"/>
      <dgm:spPr/>
    </dgm:pt>
    <dgm:pt modelId="{74050F07-6921-41E8-9FAE-D1FABBFECC58}" type="pres">
      <dgm:prSet presAssocID="{20D8D5BB-509C-42C8-86EF-E275D7EA502D}" presName="chevron2" presStyleLbl="alignNode1" presStyleIdx="15" presStyleCnt="21"/>
      <dgm:spPr/>
    </dgm:pt>
    <dgm:pt modelId="{8C8DE925-D5EB-48F7-8511-C96DBB190199}" type="pres">
      <dgm:prSet presAssocID="{20D8D5BB-509C-42C8-86EF-E275D7EA502D}" presName="chevron3" presStyleLbl="alignNode1" presStyleIdx="16" presStyleCnt="21"/>
      <dgm:spPr/>
    </dgm:pt>
    <dgm:pt modelId="{2355BE7B-3E53-4416-989B-BACD31E7531D}" type="pres">
      <dgm:prSet presAssocID="{20D8D5BB-509C-42C8-86EF-E275D7EA502D}" presName="chevron4" presStyleLbl="alignNode1" presStyleIdx="17" presStyleCnt="21"/>
      <dgm:spPr/>
    </dgm:pt>
    <dgm:pt modelId="{6B4170E1-7F4C-4CA6-8D38-9BFD39B45DC3}" type="pres">
      <dgm:prSet presAssocID="{20D8D5BB-509C-42C8-86EF-E275D7EA502D}" presName="chevron5" presStyleLbl="alignNode1" presStyleIdx="18" presStyleCnt="21"/>
      <dgm:spPr/>
    </dgm:pt>
    <dgm:pt modelId="{23992597-48D3-4804-8358-A1F2F3C4CAC0}" type="pres">
      <dgm:prSet presAssocID="{20D8D5BB-509C-42C8-86EF-E275D7EA502D}" presName="chevron6" presStyleLbl="alignNode1" presStyleIdx="19" presStyleCnt="21"/>
      <dgm:spPr/>
    </dgm:pt>
    <dgm:pt modelId="{A789B435-A787-4DF9-9496-7EE10F4118EE}" type="pres">
      <dgm:prSet presAssocID="{20D8D5BB-509C-42C8-86EF-E275D7EA502D}" presName="chevron7" presStyleLbl="alignNode1" presStyleIdx="20" presStyleCnt="21"/>
      <dgm:spPr/>
    </dgm:pt>
    <dgm:pt modelId="{1EE19F8C-35C5-4F1F-B83F-E5044FCC5972}" type="pres">
      <dgm:prSet presAssocID="{20D8D5BB-509C-42C8-86EF-E275D7EA502D}" presName="childtext" presStyleLbl="solidFgAcc1" presStyleIdx="2" presStyleCnt="3">
        <dgm:presLayoutVars>
          <dgm:chMax/>
          <dgm:chPref val="0"/>
          <dgm:bulletEnabled val="1"/>
        </dgm:presLayoutVars>
      </dgm:prSet>
      <dgm:spPr/>
    </dgm:pt>
  </dgm:ptLst>
  <dgm:cxnLst>
    <dgm:cxn modelId="{9F28E516-F8E4-4FB9-BCC3-D715D836245A}" type="presOf" srcId="{5AA4D4FD-8D48-4E0C-9F27-349F992E31DD}" destId="{DFBD5A6F-8CF0-426E-8127-02102CFF5034}" srcOrd="0" destOrd="0" presId="urn:microsoft.com/office/officeart/2008/layout/VerticalAccentList"/>
    <dgm:cxn modelId="{1D2A1725-2044-43D6-9953-E73D5FAF6EC4}" srcId="{05EB1318-903A-4A09-AE4E-0AAB1C8B46B6}" destId="{38F88B6E-1A22-4F7D-AD4F-AA3F1B2D1D03}" srcOrd="0" destOrd="0" parTransId="{2E0646FB-A9C1-4192-9F9D-7BC48F04E072}" sibTransId="{ECBC11B2-C366-43EF-B182-84C1A1DEDE8E}"/>
    <dgm:cxn modelId="{FED3E964-487B-44AA-AEBC-7A267E5FEC97}" type="presOf" srcId="{45610C94-A9B4-4C8E-85C8-C6353BB0F218}" destId="{1EE19F8C-35C5-4F1F-B83F-E5044FCC5972}" srcOrd="0" destOrd="0" presId="urn:microsoft.com/office/officeart/2008/layout/VerticalAccentList"/>
    <dgm:cxn modelId="{EFEA6F47-837A-47D8-AC0F-5161C018B977}" srcId="{6FAA688E-2822-495C-BC88-26C45E67DBB5}" destId="{20D8D5BB-509C-42C8-86EF-E275D7EA502D}" srcOrd="2" destOrd="0" parTransId="{6802396F-6CB8-4194-9A38-BE750C7FE37E}" sibTransId="{BEF6CEC5-1246-45F0-945F-66A5C576786B}"/>
    <dgm:cxn modelId="{EAA6C270-E3BB-4584-87D3-7DCFEF6D9494}" type="presOf" srcId="{38F88B6E-1A22-4F7D-AD4F-AA3F1B2D1D03}" destId="{581C4546-BAB3-4E88-AB24-E588AA586F87}" srcOrd="0" destOrd="0" presId="urn:microsoft.com/office/officeart/2008/layout/VerticalAccentList"/>
    <dgm:cxn modelId="{A5FF6286-942C-41F6-A3EF-FBA7F9F5FA11}" srcId="{534F0EC7-202A-4281-A45C-4867A28482F7}" destId="{5AA4D4FD-8D48-4E0C-9F27-349F992E31DD}" srcOrd="0" destOrd="0" parTransId="{E7FD298E-82DA-45D0-B4F3-AE7E571B1C37}" sibTransId="{9942BDF5-F3D9-4269-9E75-6B01AE7F8F14}"/>
    <dgm:cxn modelId="{DE207F87-F4D6-407D-A1CA-AB50CB5BD4E8}" srcId="{20D8D5BB-509C-42C8-86EF-E275D7EA502D}" destId="{45610C94-A9B4-4C8E-85C8-C6353BB0F218}" srcOrd="0" destOrd="0" parTransId="{F68E5915-CC1B-4F9E-A176-BBEA2D91E237}" sibTransId="{7001BAC7-82A3-4625-AFCB-769A968B8F84}"/>
    <dgm:cxn modelId="{F14720BA-66C5-480D-AC39-25C524F5DC86}" srcId="{6FAA688E-2822-495C-BC88-26C45E67DBB5}" destId="{534F0EC7-202A-4281-A45C-4867A28482F7}" srcOrd="1" destOrd="0" parTransId="{F698F7EF-543A-4A2D-805C-035019F9F951}" sibTransId="{F8EAC69A-ABCC-4BF8-8704-0FC663BD9E7C}"/>
    <dgm:cxn modelId="{29050FCB-69DB-4525-BF0D-FE6B3BB66185}" srcId="{6FAA688E-2822-495C-BC88-26C45E67DBB5}" destId="{05EB1318-903A-4A09-AE4E-0AAB1C8B46B6}" srcOrd="0" destOrd="0" parTransId="{626D0DB8-3DC6-4AC1-8F12-CB285A84ACF2}" sibTransId="{B38B6DFD-7B37-418E-BB31-6561CD510522}"/>
    <dgm:cxn modelId="{13AF1AE6-A484-476F-96BD-F6610C642587}" type="presOf" srcId="{20D8D5BB-509C-42C8-86EF-E275D7EA502D}" destId="{61C9D50C-ECBB-4796-B471-4993D3B7AAC9}" srcOrd="0" destOrd="0" presId="urn:microsoft.com/office/officeart/2008/layout/VerticalAccentList"/>
    <dgm:cxn modelId="{A13CB8EC-84EF-4073-A7C3-33182B7602B7}" type="presOf" srcId="{05EB1318-903A-4A09-AE4E-0AAB1C8B46B6}" destId="{CDF7261B-548B-4586-99CD-476847F723B5}" srcOrd="0" destOrd="0" presId="urn:microsoft.com/office/officeart/2008/layout/VerticalAccentList"/>
    <dgm:cxn modelId="{5DFFB9F1-55E0-4BC2-A90A-910D56A7CD62}" type="presOf" srcId="{6FAA688E-2822-495C-BC88-26C45E67DBB5}" destId="{519EAA49-B799-4C31-83F7-29C65054D78C}" srcOrd="0" destOrd="0" presId="urn:microsoft.com/office/officeart/2008/layout/VerticalAccentList"/>
    <dgm:cxn modelId="{C91DDFF7-845E-405C-AF99-5EDB45DDDDA0}" type="presOf" srcId="{534F0EC7-202A-4281-A45C-4867A28482F7}" destId="{24FE1265-D1D2-4143-BA66-6114FF46E64B}" srcOrd="0" destOrd="0" presId="urn:microsoft.com/office/officeart/2008/layout/VerticalAccentList"/>
    <dgm:cxn modelId="{13276A6A-A5B4-402A-A1C8-01BD302AC4F1}" type="presParOf" srcId="{519EAA49-B799-4C31-83F7-29C65054D78C}" destId="{E81BDF0D-5F35-4767-BB95-1097805E9717}" srcOrd="0" destOrd="0" presId="urn:microsoft.com/office/officeart/2008/layout/VerticalAccentList"/>
    <dgm:cxn modelId="{4315577A-9FA9-4CCD-A785-B70E67AFB7FB}" type="presParOf" srcId="{E81BDF0D-5F35-4767-BB95-1097805E9717}" destId="{CDF7261B-548B-4586-99CD-476847F723B5}" srcOrd="0" destOrd="0" presId="urn:microsoft.com/office/officeart/2008/layout/VerticalAccentList"/>
    <dgm:cxn modelId="{79765F34-C23B-4C5C-AE74-05CE6995A0A2}" type="presParOf" srcId="{519EAA49-B799-4C31-83F7-29C65054D78C}" destId="{D5CE7588-2AE4-440A-8332-AEAFBB954B12}" srcOrd="1" destOrd="0" presId="urn:microsoft.com/office/officeart/2008/layout/VerticalAccentList"/>
    <dgm:cxn modelId="{3F8B1B71-6DB2-4FEE-B124-4DC01AC71734}" type="presParOf" srcId="{D5CE7588-2AE4-440A-8332-AEAFBB954B12}" destId="{BA61317A-138B-4FAB-A77A-80B4E0CA6A94}" srcOrd="0" destOrd="0" presId="urn:microsoft.com/office/officeart/2008/layout/VerticalAccentList"/>
    <dgm:cxn modelId="{75A3E475-B91B-4704-AD1C-80CF6016277D}" type="presParOf" srcId="{D5CE7588-2AE4-440A-8332-AEAFBB954B12}" destId="{193D99FC-F796-442A-A4B8-327ED8D36F86}" srcOrd="1" destOrd="0" presId="urn:microsoft.com/office/officeart/2008/layout/VerticalAccentList"/>
    <dgm:cxn modelId="{7A31018A-1333-4EEC-AE46-E8E2D7D2F9ED}" type="presParOf" srcId="{D5CE7588-2AE4-440A-8332-AEAFBB954B12}" destId="{100C6C9D-E2B6-4D3A-AADD-61043543584C}" srcOrd="2" destOrd="0" presId="urn:microsoft.com/office/officeart/2008/layout/VerticalAccentList"/>
    <dgm:cxn modelId="{04B8F93E-E555-4160-9445-989BAD8C0C97}" type="presParOf" srcId="{D5CE7588-2AE4-440A-8332-AEAFBB954B12}" destId="{7F3180BB-5196-4608-855C-B329F5C5B58D}" srcOrd="3" destOrd="0" presId="urn:microsoft.com/office/officeart/2008/layout/VerticalAccentList"/>
    <dgm:cxn modelId="{FF6B9384-054D-4921-BCA2-86E588C3C338}" type="presParOf" srcId="{D5CE7588-2AE4-440A-8332-AEAFBB954B12}" destId="{615A6480-324E-4B31-9589-2662B3C734F3}" srcOrd="4" destOrd="0" presId="urn:microsoft.com/office/officeart/2008/layout/VerticalAccentList"/>
    <dgm:cxn modelId="{DBC0C136-F6D9-4281-9CB2-3DF42807AF9D}" type="presParOf" srcId="{D5CE7588-2AE4-440A-8332-AEAFBB954B12}" destId="{55E3D71C-7E61-42C1-A534-63595B78352E}" srcOrd="5" destOrd="0" presId="urn:microsoft.com/office/officeart/2008/layout/VerticalAccentList"/>
    <dgm:cxn modelId="{2C3734C7-92B4-488C-B5A1-CBE49727F3B6}" type="presParOf" srcId="{D5CE7588-2AE4-440A-8332-AEAFBB954B12}" destId="{B8400A69-5B8F-427D-81D3-C2759EC46F48}" srcOrd="6" destOrd="0" presId="urn:microsoft.com/office/officeart/2008/layout/VerticalAccentList"/>
    <dgm:cxn modelId="{67731D9A-42D6-4784-B0EA-7DB0C79887A5}" type="presParOf" srcId="{D5CE7588-2AE4-440A-8332-AEAFBB954B12}" destId="{581C4546-BAB3-4E88-AB24-E588AA586F87}" srcOrd="7" destOrd="0" presId="urn:microsoft.com/office/officeart/2008/layout/VerticalAccentList"/>
    <dgm:cxn modelId="{B581EECD-E4BF-4AD8-A894-E16E0B7CE1D5}" type="presParOf" srcId="{519EAA49-B799-4C31-83F7-29C65054D78C}" destId="{8C3454C9-8F69-4DA8-A799-5195AE14D59D}" srcOrd="2" destOrd="0" presId="urn:microsoft.com/office/officeart/2008/layout/VerticalAccentList"/>
    <dgm:cxn modelId="{07EB8341-D6CE-4856-BEA1-602C1CC5CF80}" type="presParOf" srcId="{519EAA49-B799-4C31-83F7-29C65054D78C}" destId="{6F5D4F01-23EB-49FA-BAB9-C68467BCE84C}" srcOrd="3" destOrd="0" presId="urn:microsoft.com/office/officeart/2008/layout/VerticalAccentList"/>
    <dgm:cxn modelId="{B57720A7-5A33-48E9-87E5-A4782A789EC1}" type="presParOf" srcId="{6F5D4F01-23EB-49FA-BAB9-C68467BCE84C}" destId="{24FE1265-D1D2-4143-BA66-6114FF46E64B}" srcOrd="0" destOrd="0" presId="urn:microsoft.com/office/officeart/2008/layout/VerticalAccentList"/>
    <dgm:cxn modelId="{018ED014-1BBE-4348-8DAB-1F212A2A7FB0}" type="presParOf" srcId="{519EAA49-B799-4C31-83F7-29C65054D78C}" destId="{B2A9512C-A35D-4F54-9173-BC1BBC32E26A}" srcOrd="4" destOrd="0" presId="urn:microsoft.com/office/officeart/2008/layout/VerticalAccentList"/>
    <dgm:cxn modelId="{ECF90F10-E917-40D4-B10F-BB3C3B1B9E22}" type="presParOf" srcId="{B2A9512C-A35D-4F54-9173-BC1BBC32E26A}" destId="{B6B20A9F-A518-4428-8B74-4454644FBCB8}" srcOrd="0" destOrd="0" presId="urn:microsoft.com/office/officeart/2008/layout/VerticalAccentList"/>
    <dgm:cxn modelId="{5C7A65C6-C9F1-4087-986D-8E545F7BCA80}" type="presParOf" srcId="{B2A9512C-A35D-4F54-9173-BC1BBC32E26A}" destId="{89C3A126-7203-4119-803B-66637D050C88}" srcOrd="1" destOrd="0" presId="urn:microsoft.com/office/officeart/2008/layout/VerticalAccentList"/>
    <dgm:cxn modelId="{5DE36F97-A3D9-41CB-81F9-D54418DE2BD5}" type="presParOf" srcId="{B2A9512C-A35D-4F54-9173-BC1BBC32E26A}" destId="{4BD64D9A-EBCB-4A24-9647-03951AA6D2D1}" srcOrd="2" destOrd="0" presId="urn:microsoft.com/office/officeart/2008/layout/VerticalAccentList"/>
    <dgm:cxn modelId="{49779234-75FC-4C7E-B61E-2162759878D9}" type="presParOf" srcId="{B2A9512C-A35D-4F54-9173-BC1BBC32E26A}" destId="{E0FFE5C9-BB92-4EA3-8413-BB2096D05864}" srcOrd="3" destOrd="0" presId="urn:microsoft.com/office/officeart/2008/layout/VerticalAccentList"/>
    <dgm:cxn modelId="{B0429596-B52F-435F-B745-934DF61CB8B4}" type="presParOf" srcId="{B2A9512C-A35D-4F54-9173-BC1BBC32E26A}" destId="{EE8B583C-91DE-49CE-B230-01FF23C701CA}" srcOrd="4" destOrd="0" presId="urn:microsoft.com/office/officeart/2008/layout/VerticalAccentList"/>
    <dgm:cxn modelId="{0F70BE9C-8DD9-47C0-AD08-0991631B5706}" type="presParOf" srcId="{B2A9512C-A35D-4F54-9173-BC1BBC32E26A}" destId="{AC2F82EB-B92E-40F3-BA8A-63845924D962}" srcOrd="5" destOrd="0" presId="urn:microsoft.com/office/officeart/2008/layout/VerticalAccentList"/>
    <dgm:cxn modelId="{71EB82F8-2204-42CF-BCB7-0CDEB6485098}" type="presParOf" srcId="{B2A9512C-A35D-4F54-9173-BC1BBC32E26A}" destId="{67CFE8D9-FF15-4FB2-935F-6F64F7ECEA63}" srcOrd="6" destOrd="0" presId="urn:microsoft.com/office/officeart/2008/layout/VerticalAccentList"/>
    <dgm:cxn modelId="{FE996863-0DBB-48D4-A032-75B7DEF6453C}" type="presParOf" srcId="{B2A9512C-A35D-4F54-9173-BC1BBC32E26A}" destId="{DFBD5A6F-8CF0-426E-8127-02102CFF5034}" srcOrd="7" destOrd="0" presId="urn:microsoft.com/office/officeart/2008/layout/VerticalAccentList"/>
    <dgm:cxn modelId="{D3EAFB4D-A9A4-490E-815D-97B962304FCA}" type="presParOf" srcId="{519EAA49-B799-4C31-83F7-29C65054D78C}" destId="{9321CC6D-7ED1-4CAE-877B-FCBB356A15F7}" srcOrd="5" destOrd="0" presId="urn:microsoft.com/office/officeart/2008/layout/VerticalAccentList"/>
    <dgm:cxn modelId="{FA92F6F3-A4CA-48B0-836D-5CD3A297DF3A}" type="presParOf" srcId="{519EAA49-B799-4C31-83F7-29C65054D78C}" destId="{96EF169B-6CBE-4855-B577-53F593AE7B8C}" srcOrd="6" destOrd="0" presId="urn:microsoft.com/office/officeart/2008/layout/VerticalAccentList"/>
    <dgm:cxn modelId="{C680074C-2838-4F9D-BE68-247D24AAE0EB}" type="presParOf" srcId="{96EF169B-6CBE-4855-B577-53F593AE7B8C}" destId="{61C9D50C-ECBB-4796-B471-4993D3B7AAC9}" srcOrd="0" destOrd="0" presId="urn:microsoft.com/office/officeart/2008/layout/VerticalAccentList"/>
    <dgm:cxn modelId="{4B9635DC-6C72-4BAE-8E56-527ABC176508}" type="presParOf" srcId="{519EAA49-B799-4C31-83F7-29C65054D78C}" destId="{EEE347C3-B43D-43D6-B9AA-576195A6B0EC}" srcOrd="7" destOrd="0" presId="urn:microsoft.com/office/officeart/2008/layout/VerticalAccentList"/>
    <dgm:cxn modelId="{D656D9D2-818C-43D0-93C9-0D6D9A1E89C2}" type="presParOf" srcId="{EEE347C3-B43D-43D6-B9AA-576195A6B0EC}" destId="{C3002DD2-8E95-4C66-BB12-263223DE8C19}" srcOrd="0" destOrd="0" presId="urn:microsoft.com/office/officeart/2008/layout/VerticalAccentList"/>
    <dgm:cxn modelId="{03A0D1C4-FFA3-4827-8A3A-29EF5817E1D9}" type="presParOf" srcId="{EEE347C3-B43D-43D6-B9AA-576195A6B0EC}" destId="{74050F07-6921-41E8-9FAE-D1FABBFECC58}" srcOrd="1" destOrd="0" presId="urn:microsoft.com/office/officeart/2008/layout/VerticalAccentList"/>
    <dgm:cxn modelId="{D8D08379-13B2-410B-B79B-E280320ED2B2}" type="presParOf" srcId="{EEE347C3-B43D-43D6-B9AA-576195A6B0EC}" destId="{8C8DE925-D5EB-48F7-8511-C96DBB190199}" srcOrd="2" destOrd="0" presId="urn:microsoft.com/office/officeart/2008/layout/VerticalAccentList"/>
    <dgm:cxn modelId="{3667B355-4FAB-4493-97F3-628F64B93058}" type="presParOf" srcId="{EEE347C3-B43D-43D6-B9AA-576195A6B0EC}" destId="{2355BE7B-3E53-4416-989B-BACD31E7531D}" srcOrd="3" destOrd="0" presId="urn:microsoft.com/office/officeart/2008/layout/VerticalAccentList"/>
    <dgm:cxn modelId="{0BFEC3E7-52B2-416E-A067-6D221D20D41A}" type="presParOf" srcId="{EEE347C3-B43D-43D6-B9AA-576195A6B0EC}" destId="{6B4170E1-7F4C-4CA6-8D38-9BFD39B45DC3}" srcOrd="4" destOrd="0" presId="urn:microsoft.com/office/officeart/2008/layout/VerticalAccentList"/>
    <dgm:cxn modelId="{3C502F22-34BF-499B-A2E7-E51CF9059453}" type="presParOf" srcId="{EEE347C3-B43D-43D6-B9AA-576195A6B0EC}" destId="{23992597-48D3-4804-8358-A1F2F3C4CAC0}" srcOrd="5" destOrd="0" presId="urn:microsoft.com/office/officeart/2008/layout/VerticalAccentList"/>
    <dgm:cxn modelId="{D2DA02DC-D87A-4058-99E4-4DFAA69E0EBF}" type="presParOf" srcId="{EEE347C3-B43D-43D6-B9AA-576195A6B0EC}" destId="{A789B435-A787-4DF9-9496-7EE10F4118EE}" srcOrd="6" destOrd="0" presId="urn:microsoft.com/office/officeart/2008/layout/VerticalAccentList"/>
    <dgm:cxn modelId="{64E895C9-0A51-46BA-9A6E-496C0CDEBB96}" type="presParOf" srcId="{EEE347C3-B43D-43D6-B9AA-576195A6B0EC}" destId="{1EE19F8C-35C5-4F1F-B83F-E5044FCC5972}"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E40C1-75BC-4397-A797-934E668BFCD6}">
      <dsp:nvSpPr>
        <dsp:cNvPr id="0" name=""/>
        <dsp:cNvSpPr/>
      </dsp:nvSpPr>
      <dsp:spPr>
        <a:xfrm>
          <a:off x="0" y="625638"/>
          <a:ext cx="8596312" cy="655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AFC002-6F4B-4E7C-85BA-3B37D130FDC5}">
      <dsp:nvSpPr>
        <dsp:cNvPr id="0" name=""/>
        <dsp:cNvSpPr/>
      </dsp:nvSpPr>
      <dsp:spPr>
        <a:xfrm>
          <a:off x="429815" y="241878"/>
          <a:ext cx="6017418" cy="7675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marL="0" lvl="0" indent="0" algn="l" defTabSz="1155700">
            <a:lnSpc>
              <a:spcPct val="90000"/>
            </a:lnSpc>
            <a:spcBef>
              <a:spcPct val="0"/>
            </a:spcBef>
            <a:spcAft>
              <a:spcPct val="35000"/>
            </a:spcAft>
            <a:buNone/>
          </a:pPr>
          <a:r>
            <a:rPr lang="en-GB" sz="2600" kern="1200" dirty="0"/>
            <a:t>Support school staff to identify students with possible SLCNs</a:t>
          </a:r>
        </a:p>
      </dsp:txBody>
      <dsp:txXfrm>
        <a:off x="467282" y="279345"/>
        <a:ext cx="5942484" cy="692586"/>
      </dsp:txXfrm>
    </dsp:sp>
    <dsp:sp modelId="{2B0F89A8-A720-47C7-9F27-42A21998DBEE}">
      <dsp:nvSpPr>
        <dsp:cNvPr id="0" name=""/>
        <dsp:cNvSpPr/>
      </dsp:nvSpPr>
      <dsp:spPr>
        <a:xfrm>
          <a:off x="0" y="1804998"/>
          <a:ext cx="8596312" cy="655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7E3549-63F7-4852-8E12-EF103BEF87E1}">
      <dsp:nvSpPr>
        <dsp:cNvPr id="0" name=""/>
        <dsp:cNvSpPr/>
      </dsp:nvSpPr>
      <dsp:spPr>
        <a:xfrm>
          <a:off x="429815" y="1421238"/>
          <a:ext cx="6017418" cy="7675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marL="0" lvl="0" indent="0" algn="l" defTabSz="1155700">
            <a:lnSpc>
              <a:spcPct val="90000"/>
            </a:lnSpc>
            <a:spcBef>
              <a:spcPct val="0"/>
            </a:spcBef>
            <a:spcAft>
              <a:spcPct val="35000"/>
            </a:spcAft>
            <a:buNone/>
          </a:pPr>
          <a:r>
            <a:rPr lang="en-GB" sz="2600" kern="1200" dirty="0"/>
            <a:t>Enable school staff to track progression over time</a:t>
          </a:r>
        </a:p>
      </dsp:txBody>
      <dsp:txXfrm>
        <a:off x="467282" y="1458705"/>
        <a:ext cx="5942484" cy="692586"/>
      </dsp:txXfrm>
    </dsp:sp>
    <dsp:sp modelId="{F099D85A-BF16-4893-9CF4-5C030E4BFC30}">
      <dsp:nvSpPr>
        <dsp:cNvPr id="0" name=""/>
        <dsp:cNvSpPr/>
      </dsp:nvSpPr>
      <dsp:spPr>
        <a:xfrm>
          <a:off x="0" y="2984358"/>
          <a:ext cx="8596312" cy="655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30FB0F-DAFD-4539-AEC3-73BABAAA18CD}">
      <dsp:nvSpPr>
        <dsp:cNvPr id="0" name=""/>
        <dsp:cNvSpPr/>
      </dsp:nvSpPr>
      <dsp:spPr>
        <a:xfrm>
          <a:off x="429815" y="2600598"/>
          <a:ext cx="6017418" cy="7675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marL="0" lvl="0" indent="0" algn="l" defTabSz="1155700">
            <a:lnSpc>
              <a:spcPct val="90000"/>
            </a:lnSpc>
            <a:spcBef>
              <a:spcPct val="0"/>
            </a:spcBef>
            <a:spcAft>
              <a:spcPct val="35000"/>
            </a:spcAft>
            <a:buNone/>
          </a:pPr>
          <a:r>
            <a:rPr lang="en-GB" sz="2600" kern="1200" dirty="0"/>
            <a:t>Based on theoretical information about typical language development</a:t>
          </a:r>
        </a:p>
      </dsp:txBody>
      <dsp:txXfrm>
        <a:off x="467282" y="2638065"/>
        <a:ext cx="5942484"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FCB215-506B-42D4-BF27-7D0C57BA5398}">
      <dsp:nvSpPr>
        <dsp:cNvPr id="0" name=""/>
        <dsp:cNvSpPr/>
      </dsp:nvSpPr>
      <dsp:spPr>
        <a:xfrm>
          <a:off x="3551596" y="0"/>
          <a:ext cx="2190724" cy="2191057"/>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4DB5B4-6D2D-4B8C-9D75-DD1A6F31B3F8}">
      <dsp:nvSpPr>
        <dsp:cNvPr id="0" name=""/>
        <dsp:cNvSpPr/>
      </dsp:nvSpPr>
      <dsp:spPr>
        <a:xfrm>
          <a:off x="4035818" y="791038"/>
          <a:ext cx="1217343" cy="608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Specialists and mainstream school staff</a:t>
          </a:r>
        </a:p>
      </dsp:txBody>
      <dsp:txXfrm>
        <a:off x="4035818" y="791038"/>
        <a:ext cx="1217343" cy="608525"/>
      </dsp:txXfrm>
    </dsp:sp>
    <dsp:sp modelId="{4A23997F-4963-4B3F-903C-CEB6A54C5A90}">
      <dsp:nvSpPr>
        <dsp:cNvPr id="0" name=""/>
        <dsp:cNvSpPr/>
      </dsp:nvSpPr>
      <dsp:spPr>
        <a:xfrm>
          <a:off x="2943131" y="1258924"/>
          <a:ext cx="2190724" cy="2191057"/>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2BE494-54B7-4C6D-B362-B001BF875C7C}">
      <dsp:nvSpPr>
        <dsp:cNvPr id="0" name=""/>
        <dsp:cNvSpPr/>
      </dsp:nvSpPr>
      <dsp:spPr>
        <a:xfrm>
          <a:off x="3429821" y="2057245"/>
          <a:ext cx="1217343" cy="608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Tested on children and young people</a:t>
          </a:r>
        </a:p>
      </dsp:txBody>
      <dsp:txXfrm>
        <a:off x="3429821" y="2057245"/>
        <a:ext cx="1217343" cy="608525"/>
      </dsp:txXfrm>
    </dsp:sp>
    <dsp:sp modelId="{28C849C9-07D4-439C-95DC-AC00273050DC}">
      <dsp:nvSpPr>
        <dsp:cNvPr id="0" name=""/>
        <dsp:cNvSpPr/>
      </dsp:nvSpPr>
      <dsp:spPr>
        <a:xfrm>
          <a:off x="3707518" y="2668502"/>
          <a:ext cx="1882171" cy="1882925"/>
        </a:xfrm>
        <a:prstGeom prst="blockArc">
          <a:avLst>
            <a:gd name="adj1" fmla="val 13500000"/>
            <a:gd name="adj2" fmla="val 10800000"/>
            <a:gd name="adj3" fmla="val 1274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65A8EE-FAD8-44A7-A833-BEB980108A16}">
      <dsp:nvSpPr>
        <dsp:cNvPr id="0" name=""/>
        <dsp:cNvSpPr/>
      </dsp:nvSpPr>
      <dsp:spPr>
        <a:xfrm>
          <a:off x="4038698" y="3325273"/>
          <a:ext cx="1217343" cy="608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Results and feedback refined for final version of tools</a:t>
          </a:r>
        </a:p>
      </dsp:txBody>
      <dsp:txXfrm>
        <a:off x="4038698" y="3325273"/>
        <a:ext cx="1217343" cy="6085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E4801-58C3-4CE7-B8A2-7F60B0ED0023}">
      <dsp:nvSpPr>
        <dsp:cNvPr id="0" name=""/>
        <dsp:cNvSpPr/>
      </dsp:nvSpPr>
      <dsp:spPr>
        <a:xfrm rot="10800000">
          <a:off x="1971711" y="1737"/>
          <a:ext cx="5842463" cy="2000453"/>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2144" tIns="129540" rIns="241808"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Questions to complete 1:1 with child or young person</a:t>
          </a:r>
        </a:p>
      </dsp:txBody>
      <dsp:txXfrm rot="10800000">
        <a:off x="2471824" y="1737"/>
        <a:ext cx="5342350" cy="2000453"/>
      </dsp:txXfrm>
    </dsp:sp>
    <dsp:sp modelId="{9AC1E0B5-533E-4873-A92D-420A41F9285B}">
      <dsp:nvSpPr>
        <dsp:cNvPr id="0" name=""/>
        <dsp:cNvSpPr/>
      </dsp:nvSpPr>
      <dsp:spPr>
        <a:xfrm>
          <a:off x="971484" y="1737"/>
          <a:ext cx="2000453" cy="2000453"/>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11D5F1-7992-412C-8A45-F585E01FC5C1}">
      <dsp:nvSpPr>
        <dsp:cNvPr id="0" name=""/>
        <dsp:cNvSpPr/>
      </dsp:nvSpPr>
      <dsp:spPr>
        <a:xfrm rot="10800000">
          <a:off x="1971711" y="2599341"/>
          <a:ext cx="5842463" cy="2000453"/>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2144" tIns="129540" rIns="241808"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Adult completes observation section</a:t>
          </a:r>
        </a:p>
      </dsp:txBody>
      <dsp:txXfrm rot="10800000">
        <a:off x="2471824" y="2599341"/>
        <a:ext cx="5342350" cy="2000453"/>
      </dsp:txXfrm>
    </dsp:sp>
    <dsp:sp modelId="{16A817DB-544B-4E68-B6F1-E8F7CE2C4DB5}">
      <dsp:nvSpPr>
        <dsp:cNvPr id="0" name=""/>
        <dsp:cNvSpPr/>
      </dsp:nvSpPr>
      <dsp:spPr>
        <a:xfrm>
          <a:off x="971484" y="2599341"/>
          <a:ext cx="2000453" cy="2000453"/>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4B3C1-7C2B-4681-8522-3F0982BC4A66}">
      <dsp:nvSpPr>
        <dsp:cNvPr id="0" name=""/>
        <dsp:cNvSpPr/>
      </dsp:nvSpPr>
      <dsp:spPr>
        <a:xfrm rot="10800000">
          <a:off x="1690947" y="1341"/>
          <a:ext cx="5716784" cy="1004021"/>
        </a:xfrm>
        <a:prstGeom prst="homePlat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2746" tIns="80010" rIns="149352" bIns="80010" numCol="1" spcCol="1270" anchor="ctr" anchorCtr="0">
          <a:noAutofit/>
        </a:bodyPr>
        <a:lstStyle/>
        <a:p>
          <a:pPr marL="0" lvl="0" indent="0" algn="ctr" defTabSz="933450" rtl="0">
            <a:lnSpc>
              <a:spcPct val="90000"/>
            </a:lnSpc>
            <a:spcBef>
              <a:spcPct val="0"/>
            </a:spcBef>
            <a:spcAft>
              <a:spcPct val="35000"/>
            </a:spcAft>
            <a:buNone/>
          </a:pPr>
          <a:r>
            <a:rPr lang="en-GB" sz="2100" kern="1200" dirty="0"/>
            <a:t>Check appropriate universal strategies are in place in the classroom for all children.</a:t>
          </a:r>
        </a:p>
      </dsp:txBody>
      <dsp:txXfrm rot="10800000">
        <a:off x="1941952" y="1341"/>
        <a:ext cx="5465779" cy="1004021"/>
      </dsp:txXfrm>
    </dsp:sp>
    <dsp:sp modelId="{22496DB0-5491-48D2-9E85-EC2EB7224AFF}">
      <dsp:nvSpPr>
        <dsp:cNvPr id="0" name=""/>
        <dsp:cNvSpPr/>
      </dsp:nvSpPr>
      <dsp:spPr>
        <a:xfrm>
          <a:off x="1188936" y="1341"/>
          <a:ext cx="1004021" cy="100402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FEDE598A-577C-4F41-ACB4-07174D721495}">
      <dsp:nvSpPr>
        <dsp:cNvPr id="0" name=""/>
        <dsp:cNvSpPr/>
      </dsp:nvSpPr>
      <dsp:spPr>
        <a:xfrm rot="10800000">
          <a:off x="1754276" y="1438375"/>
          <a:ext cx="5716784" cy="1004021"/>
        </a:xfrm>
        <a:prstGeom prst="homePlat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2746" tIns="80010" rIns="149352" bIns="80010" numCol="1" spcCol="1270" anchor="ctr" anchorCtr="0">
          <a:noAutofit/>
        </a:bodyPr>
        <a:lstStyle/>
        <a:p>
          <a:pPr marL="0" lvl="0" indent="0" algn="ctr" defTabSz="933450" rtl="0">
            <a:lnSpc>
              <a:spcPct val="90000"/>
            </a:lnSpc>
            <a:spcBef>
              <a:spcPct val="0"/>
            </a:spcBef>
            <a:spcAft>
              <a:spcPct val="35000"/>
            </a:spcAft>
            <a:buNone/>
          </a:pPr>
          <a:r>
            <a:rPr lang="en-GB" sz="2100" kern="1200" dirty="0"/>
            <a:t>Targeted small group work. Published resources also available.</a:t>
          </a:r>
        </a:p>
      </dsp:txBody>
      <dsp:txXfrm rot="10800000">
        <a:off x="2005281" y="1438375"/>
        <a:ext cx="5465779" cy="1004021"/>
      </dsp:txXfrm>
    </dsp:sp>
    <dsp:sp modelId="{36803499-EFF7-4E59-B823-8E31A6DBB521}">
      <dsp:nvSpPr>
        <dsp:cNvPr id="0" name=""/>
        <dsp:cNvSpPr/>
      </dsp:nvSpPr>
      <dsp:spPr>
        <a:xfrm>
          <a:off x="1125607" y="1305071"/>
          <a:ext cx="1257336" cy="127062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940817BD-61D6-4A9C-90AD-207429065BD1}">
      <dsp:nvSpPr>
        <dsp:cNvPr id="0" name=""/>
        <dsp:cNvSpPr/>
      </dsp:nvSpPr>
      <dsp:spPr>
        <a:xfrm rot="10800000">
          <a:off x="1690947" y="2875409"/>
          <a:ext cx="5716784" cy="1004021"/>
        </a:xfrm>
        <a:prstGeom prst="homePlat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2746" tIns="80010" rIns="149352" bIns="80010" numCol="1" spcCol="1270" anchor="ctr" anchorCtr="0">
          <a:noAutofit/>
        </a:bodyPr>
        <a:lstStyle/>
        <a:p>
          <a:pPr marL="0" lvl="0" indent="0" algn="ctr" defTabSz="933450" rtl="0">
            <a:lnSpc>
              <a:spcPct val="90000"/>
            </a:lnSpc>
            <a:spcBef>
              <a:spcPct val="0"/>
            </a:spcBef>
            <a:spcAft>
              <a:spcPct val="35000"/>
            </a:spcAft>
            <a:buNone/>
          </a:pPr>
          <a:r>
            <a:rPr lang="en-GB" sz="2100" kern="1200" dirty="0"/>
            <a:t>Discuss at termly planning meeting with SLT.</a:t>
          </a:r>
        </a:p>
      </dsp:txBody>
      <dsp:txXfrm rot="10800000">
        <a:off x="1941952" y="2875409"/>
        <a:ext cx="5465779" cy="1004021"/>
      </dsp:txXfrm>
    </dsp:sp>
    <dsp:sp modelId="{94BFEFB0-20A8-4BCB-928F-1F27253060A1}">
      <dsp:nvSpPr>
        <dsp:cNvPr id="0" name=""/>
        <dsp:cNvSpPr/>
      </dsp:nvSpPr>
      <dsp:spPr>
        <a:xfrm>
          <a:off x="1188936" y="2875409"/>
          <a:ext cx="1004021" cy="100402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E6381-6BE7-4302-B1E9-C01614738889}">
      <dsp:nvSpPr>
        <dsp:cNvPr id="0" name=""/>
        <dsp:cNvSpPr/>
      </dsp:nvSpPr>
      <dsp:spPr>
        <a:xfrm>
          <a:off x="1972673" y="224419"/>
          <a:ext cx="2137738" cy="179799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4B29C672-71E8-407F-8C3F-D6B7AF2A4C73}">
      <dsp:nvSpPr>
        <dsp:cNvPr id="0" name=""/>
        <dsp:cNvSpPr/>
      </dsp:nvSpPr>
      <dsp:spPr>
        <a:xfrm>
          <a:off x="1176289" y="980262"/>
          <a:ext cx="1158577" cy="1158577"/>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Photocopy</a:t>
          </a:r>
        </a:p>
      </dsp:txBody>
      <dsp:txXfrm>
        <a:off x="1176289" y="980262"/>
        <a:ext cx="1158577" cy="1158577"/>
      </dsp:txXfrm>
    </dsp:sp>
    <dsp:sp modelId="{A1904F5A-9E94-4D38-B5FE-0DC609052506}">
      <dsp:nvSpPr>
        <dsp:cNvPr id="0" name=""/>
        <dsp:cNvSpPr/>
      </dsp:nvSpPr>
      <dsp:spPr>
        <a:xfrm>
          <a:off x="5282283" y="224419"/>
          <a:ext cx="2137738" cy="179799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1000" b="-41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E535F915-6A22-4FED-AAAC-A545EB796B3B}">
      <dsp:nvSpPr>
        <dsp:cNvPr id="0" name=""/>
        <dsp:cNvSpPr/>
      </dsp:nvSpPr>
      <dsp:spPr>
        <a:xfrm>
          <a:off x="4485899" y="980262"/>
          <a:ext cx="1158577" cy="1158577"/>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Read Practical steps</a:t>
          </a:r>
        </a:p>
      </dsp:txBody>
      <dsp:txXfrm>
        <a:off x="4485899" y="980262"/>
        <a:ext cx="1158577" cy="1158577"/>
      </dsp:txXfrm>
    </dsp:sp>
    <dsp:sp modelId="{FF3A3ADE-D596-4582-8ABB-9367A68E7B28}">
      <dsp:nvSpPr>
        <dsp:cNvPr id="0" name=""/>
        <dsp:cNvSpPr/>
      </dsp:nvSpPr>
      <dsp:spPr>
        <a:xfrm>
          <a:off x="1972673" y="2462691"/>
          <a:ext cx="2137738" cy="179799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4000" b="-4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A533C306-68B5-44C7-863D-3AB3BEEE968A}">
      <dsp:nvSpPr>
        <dsp:cNvPr id="0" name=""/>
        <dsp:cNvSpPr/>
      </dsp:nvSpPr>
      <dsp:spPr>
        <a:xfrm>
          <a:off x="1176289" y="3218534"/>
          <a:ext cx="1158577" cy="1158577"/>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Find quiet space</a:t>
          </a:r>
        </a:p>
      </dsp:txBody>
      <dsp:txXfrm>
        <a:off x="1176289" y="3218534"/>
        <a:ext cx="1158577" cy="1158577"/>
      </dsp:txXfrm>
    </dsp:sp>
    <dsp:sp modelId="{25B24CC0-A171-41A1-B293-A8D0232EFE5D}">
      <dsp:nvSpPr>
        <dsp:cNvPr id="0" name=""/>
        <dsp:cNvSpPr/>
      </dsp:nvSpPr>
      <dsp:spPr>
        <a:xfrm>
          <a:off x="5282283" y="2462691"/>
          <a:ext cx="2137738" cy="1797990"/>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8000" b="-38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AA09DAE1-3CBB-4A1C-AEC2-2098C72CE9E8}">
      <dsp:nvSpPr>
        <dsp:cNvPr id="0" name=""/>
        <dsp:cNvSpPr/>
      </dsp:nvSpPr>
      <dsp:spPr>
        <a:xfrm>
          <a:off x="4485899" y="3218534"/>
          <a:ext cx="1158577" cy="1158577"/>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Record exactly what child says</a:t>
          </a:r>
        </a:p>
        <a:p>
          <a:pPr marL="0" lvl="0" indent="0" algn="ctr" defTabSz="622300">
            <a:lnSpc>
              <a:spcPct val="90000"/>
            </a:lnSpc>
            <a:spcBef>
              <a:spcPct val="0"/>
            </a:spcBef>
            <a:spcAft>
              <a:spcPct val="35000"/>
            </a:spcAft>
            <a:buNone/>
          </a:pPr>
          <a:endParaRPr lang="en-GB" sz="1400" kern="1200" dirty="0"/>
        </a:p>
      </dsp:txBody>
      <dsp:txXfrm>
        <a:off x="4485899" y="3218534"/>
        <a:ext cx="1158577" cy="11585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C294F-147D-482A-B84B-F884732EC55C}">
      <dsp:nvSpPr>
        <dsp:cNvPr id="0" name=""/>
        <dsp:cNvSpPr/>
      </dsp:nvSpPr>
      <dsp:spPr>
        <a:xfrm>
          <a:off x="0" y="1894"/>
          <a:ext cx="8596668" cy="0"/>
        </a:xfrm>
        <a:prstGeom prst="lin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BB91E800-4E77-4D06-A330-B8172C2A6EB9}">
      <dsp:nvSpPr>
        <dsp:cNvPr id="0" name=""/>
        <dsp:cNvSpPr/>
      </dsp:nvSpPr>
      <dsp:spPr>
        <a:xfrm>
          <a:off x="0" y="1894"/>
          <a:ext cx="1719333" cy="1292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dirty="0"/>
            <a:t>Primary</a:t>
          </a:r>
        </a:p>
      </dsp:txBody>
      <dsp:txXfrm>
        <a:off x="0" y="1894"/>
        <a:ext cx="1719333" cy="1292327"/>
      </dsp:txXfrm>
    </dsp:sp>
    <dsp:sp modelId="{377BC5D6-3FCB-4FC6-B7B4-0BF6A47C428F}">
      <dsp:nvSpPr>
        <dsp:cNvPr id="0" name=""/>
        <dsp:cNvSpPr/>
      </dsp:nvSpPr>
      <dsp:spPr>
        <a:xfrm>
          <a:off x="1848283" y="60579"/>
          <a:ext cx="6748384" cy="1173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GB" sz="1800" kern="1200" dirty="0"/>
            <a:t>Essential to help schools understand what progression in spoken language should look like from years 1 to 6 so they can develop their own descriptors about progression for each year group.  Could be used to show evidence of progress.</a:t>
          </a:r>
        </a:p>
      </dsp:txBody>
      <dsp:txXfrm>
        <a:off x="1848283" y="60579"/>
        <a:ext cx="6748384" cy="1173696"/>
      </dsp:txXfrm>
    </dsp:sp>
    <dsp:sp modelId="{0E6AE925-DECD-4772-8C30-D1C600EC3978}">
      <dsp:nvSpPr>
        <dsp:cNvPr id="0" name=""/>
        <dsp:cNvSpPr/>
      </dsp:nvSpPr>
      <dsp:spPr>
        <a:xfrm>
          <a:off x="1719333" y="1234275"/>
          <a:ext cx="6877334" cy="0"/>
        </a:xfrm>
        <a:prstGeom prst="line">
          <a:avLst/>
        </a:prstGeom>
        <a:noFill/>
        <a:ln w="12700" cap="rnd" cmpd="sng" algn="ctr">
          <a:solidFill>
            <a:schemeClr val="accent1">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9D683111-C5EB-45BC-86B9-07FED8E0C3F7}">
      <dsp:nvSpPr>
        <dsp:cNvPr id="0" name=""/>
        <dsp:cNvSpPr/>
      </dsp:nvSpPr>
      <dsp:spPr>
        <a:xfrm>
          <a:off x="0" y="1294222"/>
          <a:ext cx="8596668" cy="0"/>
        </a:xfrm>
        <a:prstGeom prst="lin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6753BAEA-58F6-48AE-B8D8-1897C3FDE1BC}">
      <dsp:nvSpPr>
        <dsp:cNvPr id="0" name=""/>
        <dsp:cNvSpPr/>
      </dsp:nvSpPr>
      <dsp:spPr>
        <a:xfrm>
          <a:off x="0" y="1294222"/>
          <a:ext cx="1719333" cy="1292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t>Secondary</a:t>
          </a:r>
        </a:p>
      </dsp:txBody>
      <dsp:txXfrm>
        <a:off x="0" y="1294222"/>
        <a:ext cx="1719333" cy="1292327"/>
      </dsp:txXfrm>
    </dsp:sp>
    <dsp:sp modelId="{38BF7422-DA96-4990-BA98-6D6ECD7B2FBE}">
      <dsp:nvSpPr>
        <dsp:cNvPr id="0" name=""/>
        <dsp:cNvSpPr/>
      </dsp:nvSpPr>
      <dsp:spPr>
        <a:xfrm>
          <a:off x="1848283" y="1352907"/>
          <a:ext cx="6748384" cy="1173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GB" sz="1800" kern="1200" dirty="0"/>
            <a:t>Areas assessed relate well to the objectives for Spoken English at Key stage 3 and 4.</a:t>
          </a:r>
        </a:p>
      </dsp:txBody>
      <dsp:txXfrm>
        <a:off x="1848283" y="1352907"/>
        <a:ext cx="6748384" cy="1173696"/>
      </dsp:txXfrm>
    </dsp:sp>
    <dsp:sp modelId="{33487FBD-05F1-4902-9275-DAB1A5D34A39}">
      <dsp:nvSpPr>
        <dsp:cNvPr id="0" name=""/>
        <dsp:cNvSpPr/>
      </dsp:nvSpPr>
      <dsp:spPr>
        <a:xfrm>
          <a:off x="1719333" y="2526603"/>
          <a:ext cx="6877334" cy="0"/>
        </a:xfrm>
        <a:prstGeom prst="line">
          <a:avLst/>
        </a:prstGeom>
        <a:noFill/>
        <a:ln w="12700" cap="rnd" cmpd="sng" algn="ctr">
          <a:solidFill>
            <a:schemeClr val="accent1">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089652A4-A686-419C-9132-A5E6D54F863D}">
      <dsp:nvSpPr>
        <dsp:cNvPr id="0" name=""/>
        <dsp:cNvSpPr/>
      </dsp:nvSpPr>
      <dsp:spPr>
        <a:xfrm>
          <a:off x="0" y="2586550"/>
          <a:ext cx="8596668" cy="0"/>
        </a:xfrm>
        <a:prstGeom prst="lin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D99EBCAC-E70B-4685-A3FB-C98E3E9FFA85}">
      <dsp:nvSpPr>
        <dsp:cNvPr id="0" name=""/>
        <dsp:cNvSpPr/>
      </dsp:nvSpPr>
      <dsp:spPr>
        <a:xfrm>
          <a:off x="0" y="2586550"/>
          <a:ext cx="1719333" cy="1292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dirty="0"/>
            <a:t>Understanding </a:t>
          </a:r>
          <a:r>
            <a:rPr lang="en-GB" sz="1900" kern="1200" dirty="0" err="1"/>
            <a:t>vs</a:t>
          </a:r>
          <a:r>
            <a:rPr lang="en-GB" sz="1900" kern="1200" dirty="0"/>
            <a:t> speaking</a:t>
          </a:r>
        </a:p>
      </dsp:txBody>
      <dsp:txXfrm>
        <a:off x="0" y="2586550"/>
        <a:ext cx="1719333" cy="1292327"/>
      </dsp:txXfrm>
    </dsp:sp>
    <dsp:sp modelId="{8FB3DB13-475E-4667-9154-90E9B1C4C4CE}">
      <dsp:nvSpPr>
        <dsp:cNvPr id="0" name=""/>
        <dsp:cNvSpPr/>
      </dsp:nvSpPr>
      <dsp:spPr>
        <a:xfrm>
          <a:off x="1848283" y="2645235"/>
          <a:ext cx="6748384" cy="1173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GB" sz="1800" kern="1200" dirty="0"/>
            <a:t>The tools focus more on understanding of language than NC programmes of study do.</a:t>
          </a:r>
        </a:p>
      </dsp:txBody>
      <dsp:txXfrm>
        <a:off x="1848283" y="2645235"/>
        <a:ext cx="6748384" cy="1173696"/>
      </dsp:txXfrm>
    </dsp:sp>
    <dsp:sp modelId="{E650EE56-CB50-4EC4-8126-A9BD938F2450}">
      <dsp:nvSpPr>
        <dsp:cNvPr id="0" name=""/>
        <dsp:cNvSpPr/>
      </dsp:nvSpPr>
      <dsp:spPr>
        <a:xfrm>
          <a:off x="1719333" y="3818931"/>
          <a:ext cx="6877334" cy="0"/>
        </a:xfrm>
        <a:prstGeom prst="line">
          <a:avLst/>
        </a:prstGeom>
        <a:noFill/>
        <a:ln w="12700" cap="rnd" cmpd="sng" algn="ctr">
          <a:solidFill>
            <a:schemeClr val="accent1">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7261B-548B-4586-99CD-476847F723B5}">
      <dsp:nvSpPr>
        <dsp:cNvPr id="0" name=""/>
        <dsp:cNvSpPr/>
      </dsp:nvSpPr>
      <dsp:spPr>
        <a:xfrm>
          <a:off x="1835155" y="1818"/>
          <a:ext cx="4570988" cy="41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en-GB" sz="1600" kern="1200" dirty="0"/>
            <a:t>Reminder/Refresher</a:t>
          </a:r>
        </a:p>
      </dsp:txBody>
      <dsp:txXfrm>
        <a:off x="1835155" y="1818"/>
        <a:ext cx="4570988" cy="415544"/>
      </dsp:txXfrm>
    </dsp:sp>
    <dsp:sp modelId="{BA61317A-138B-4FAB-A77A-80B4E0CA6A94}">
      <dsp:nvSpPr>
        <dsp:cNvPr id="0" name=""/>
        <dsp:cNvSpPr/>
      </dsp:nvSpPr>
      <dsp:spPr>
        <a:xfrm>
          <a:off x="1835155" y="417362"/>
          <a:ext cx="1069611" cy="846479"/>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3D99FC-F796-442A-A4B8-327ED8D36F86}">
      <dsp:nvSpPr>
        <dsp:cNvPr id="0" name=""/>
        <dsp:cNvSpPr/>
      </dsp:nvSpPr>
      <dsp:spPr>
        <a:xfrm>
          <a:off x="2477632" y="417362"/>
          <a:ext cx="1069611" cy="846479"/>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0C6C9D-E2B6-4D3A-AADD-61043543584C}">
      <dsp:nvSpPr>
        <dsp:cNvPr id="0" name=""/>
        <dsp:cNvSpPr/>
      </dsp:nvSpPr>
      <dsp:spPr>
        <a:xfrm>
          <a:off x="3120618" y="417362"/>
          <a:ext cx="1069611" cy="846479"/>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3180BB-5196-4608-855C-B329F5C5B58D}">
      <dsp:nvSpPr>
        <dsp:cNvPr id="0" name=""/>
        <dsp:cNvSpPr/>
      </dsp:nvSpPr>
      <dsp:spPr>
        <a:xfrm>
          <a:off x="3763096" y="417362"/>
          <a:ext cx="1069611" cy="846479"/>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5A6480-324E-4B31-9589-2662B3C734F3}">
      <dsp:nvSpPr>
        <dsp:cNvPr id="0" name=""/>
        <dsp:cNvSpPr/>
      </dsp:nvSpPr>
      <dsp:spPr>
        <a:xfrm>
          <a:off x="4406082" y="417362"/>
          <a:ext cx="1069611" cy="846479"/>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E3D71C-7E61-42C1-A534-63595B78352E}">
      <dsp:nvSpPr>
        <dsp:cNvPr id="0" name=""/>
        <dsp:cNvSpPr/>
      </dsp:nvSpPr>
      <dsp:spPr>
        <a:xfrm>
          <a:off x="5048559" y="417362"/>
          <a:ext cx="1069611" cy="846479"/>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400A69-5B8F-427D-81D3-C2759EC46F48}">
      <dsp:nvSpPr>
        <dsp:cNvPr id="0" name=""/>
        <dsp:cNvSpPr/>
      </dsp:nvSpPr>
      <dsp:spPr>
        <a:xfrm>
          <a:off x="5691545" y="417362"/>
          <a:ext cx="1069611" cy="846479"/>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1C4546-BAB3-4E88-AB24-E588AA586F87}">
      <dsp:nvSpPr>
        <dsp:cNvPr id="0" name=""/>
        <dsp:cNvSpPr/>
      </dsp:nvSpPr>
      <dsp:spPr>
        <a:xfrm>
          <a:off x="1835155" y="502010"/>
          <a:ext cx="4630411" cy="677183"/>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GB" sz="2400" kern="1200" dirty="0"/>
            <a:t>Training Video</a:t>
          </a:r>
        </a:p>
      </dsp:txBody>
      <dsp:txXfrm>
        <a:off x="1835155" y="502010"/>
        <a:ext cx="4630411" cy="677183"/>
      </dsp:txXfrm>
    </dsp:sp>
    <dsp:sp modelId="{24FE1265-D1D2-4143-BA66-6114FF46E64B}">
      <dsp:nvSpPr>
        <dsp:cNvPr id="0" name=""/>
        <dsp:cNvSpPr/>
      </dsp:nvSpPr>
      <dsp:spPr>
        <a:xfrm>
          <a:off x="1835155" y="1309706"/>
          <a:ext cx="4570988" cy="41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en-GB" sz="1600" kern="1200" dirty="0"/>
            <a:t>Getting the most out of the tools</a:t>
          </a:r>
        </a:p>
      </dsp:txBody>
      <dsp:txXfrm>
        <a:off x="1835155" y="1309706"/>
        <a:ext cx="4570988" cy="415544"/>
      </dsp:txXfrm>
    </dsp:sp>
    <dsp:sp modelId="{B6B20A9F-A518-4428-8B74-4454644FBCB8}">
      <dsp:nvSpPr>
        <dsp:cNvPr id="0" name=""/>
        <dsp:cNvSpPr/>
      </dsp:nvSpPr>
      <dsp:spPr>
        <a:xfrm>
          <a:off x="1835155" y="1725251"/>
          <a:ext cx="1069611" cy="846479"/>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C3A126-7203-4119-803B-66637D050C88}">
      <dsp:nvSpPr>
        <dsp:cNvPr id="0" name=""/>
        <dsp:cNvSpPr/>
      </dsp:nvSpPr>
      <dsp:spPr>
        <a:xfrm>
          <a:off x="2477632" y="1725251"/>
          <a:ext cx="1069611" cy="846479"/>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D64D9A-EBCB-4A24-9647-03951AA6D2D1}">
      <dsp:nvSpPr>
        <dsp:cNvPr id="0" name=""/>
        <dsp:cNvSpPr/>
      </dsp:nvSpPr>
      <dsp:spPr>
        <a:xfrm>
          <a:off x="3120618" y="1725251"/>
          <a:ext cx="1069611" cy="846479"/>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FFE5C9-BB92-4EA3-8413-BB2096D05864}">
      <dsp:nvSpPr>
        <dsp:cNvPr id="0" name=""/>
        <dsp:cNvSpPr/>
      </dsp:nvSpPr>
      <dsp:spPr>
        <a:xfrm>
          <a:off x="3763096" y="1725251"/>
          <a:ext cx="1069611" cy="846479"/>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8B583C-91DE-49CE-B230-01FF23C701CA}">
      <dsp:nvSpPr>
        <dsp:cNvPr id="0" name=""/>
        <dsp:cNvSpPr/>
      </dsp:nvSpPr>
      <dsp:spPr>
        <a:xfrm>
          <a:off x="4406082" y="1725251"/>
          <a:ext cx="1069611" cy="846479"/>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2F82EB-B92E-40F3-BA8A-63845924D962}">
      <dsp:nvSpPr>
        <dsp:cNvPr id="0" name=""/>
        <dsp:cNvSpPr/>
      </dsp:nvSpPr>
      <dsp:spPr>
        <a:xfrm>
          <a:off x="5048559" y="1725251"/>
          <a:ext cx="1069611" cy="846479"/>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CFE8D9-FF15-4FB2-935F-6F64F7ECEA63}">
      <dsp:nvSpPr>
        <dsp:cNvPr id="0" name=""/>
        <dsp:cNvSpPr/>
      </dsp:nvSpPr>
      <dsp:spPr>
        <a:xfrm>
          <a:off x="5691545" y="1725251"/>
          <a:ext cx="1069611" cy="846479"/>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BD5A6F-8CF0-426E-8127-02102CFF5034}">
      <dsp:nvSpPr>
        <dsp:cNvPr id="0" name=""/>
        <dsp:cNvSpPr/>
      </dsp:nvSpPr>
      <dsp:spPr>
        <a:xfrm>
          <a:off x="1835155" y="1809898"/>
          <a:ext cx="4630411" cy="677183"/>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GB" sz="2400" kern="1200" dirty="0"/>
            <a:t>Top tips – Primary and Secondary</a:t>
          </a:r>
        </a:p>
      </dsp:txBody>
      <dsp:txXfrm>
        <a:off x="1835155" y="1809898"/>
        <a:ext cx="4630411" cy="677183"/>
      </dsp:txXfrm>
    </dsp:sp>
    <dsp:sp modelId="{61C9D50C-ECBB-4796-B471-4993D3B7AAC9}">
      <dsp:nvSpPr>
        <dsp:cNvPr id="0" name=""/>
        <dsp:cNvSpPr/>
      </dsp:nvSpPr>
      <dsp:spPr>
        <a:xfrm>
          <a:off x="1835155" y="2617594"/>
          <a:ext cx="4570988" cy="41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en-GB" sz="1600" kern="1200" dirty="0"/>
            <a:t>Ages and stages of communication development</a:t>
          </a:r>
        </a:p>
      </dsp:txBody>
      <dsp:txXfrm>
        <a:off x="1835155" y="2617594"/>
        <a:ext cx="4570988" cy="415544"/>
      </dsp:txXfrm>
    </dsp:sp>
    <dsp:sp modelId="{C3002DD2-8E95-4C66-BB12-263223DE8C19}">
      <dsp:nvSpPr>
        <dsp:cNvPr id="0" name=""/>
        <dsp:cNvSpPr/>
      </dsp:nvSpPr>
      <dsp:spPr>
        <a:xfrm>
          <a:off x="1835155" y="3033139"/>
          <a:ext cx="1069611" cy="846479"/>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050F07-6921-41E8-9FAE-D1FABBFECC58}">
      <dsp:nvSpPr>
        <dsp:cNvPr id="0" name=""/>
        <dsp:cNvSpPr/>
      </dsp:nvSpPr>
      <dsp:spPr>
        <a:xfrm>
          <a:off x="2477632" y="3033139"/>
          <a:ext cx="1069611" cy="846479"/>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8DE925-D5EB-48F7-8511-C96DBB190199}">
      <dsp:nvSpPr>
        <dsp:cNvPr id="0" name=""/>
        <dsp:cNvSpPr/>
      </dsp:nvSpPr>
      <dsp:spPr>
        <a:xfrm>
          <a:off x="3120618" y="3033139"/>
          <a:ext cx="1069611" cy="846479"/>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55BE7B-3E53-4416-989B-BACD31E7531D}">
      <dsp:nvSpPr>
        <dsp:cNvPr id="0" name=""/>
        <dsp:cNvSpPr/>
      </dsp:nvSpPr>
      <dsp:spPr>
        <a:xfrm>
          <a:off x="3763096" y="3033139"/>
          <a:ext cx="1069611" cy="846479"/>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4170E1-7F4C-4CA6-8D38-9BFD39B45DC3}">
      <dsp:nvSpPr>
        <dsp:cNvPr id="0" name=""/>
        <dsp:cNvSpPr/>
      </dsp:nvSpPr>
      <dsp:spPr>
        <a:xfrm>
          <a:off x="4406082" y="3033139"/>
          <a:ext cx="1069611" cy="846479"/>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992597-48D3-4804-8358-A1F2F3C4CAC0}">
      <dsp:nvSpPr>
        <dsp:cNvPr id="0" name=""/>
        <dsp:cNvSpPr/>
      </dsp:nvSpPr>
      <dsp:spPr>
        <a:xfrm>
          <a:off x="5048559" y="3033139"/>
          <a:ext cx="1069611" cy="846479"/>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89B435-A787-4DF9-9496-7EE10F4118EE}">
      <dsp:nvSpPr>
        <dsp:cNvPr id="0" name=""/>
        <dsp:cNvSpPr/>
      </dsp:nvSpPr>
      <dsp:spPr>
        <a:xfrm>
          <a:off x="5691545" y="3033139"/>
          <a:ext cx="1069611" cy="846479"/>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E19F8C-35C5-4F1F-B83F-E5044FCC5972}">
      <dsp:nvSpPr>
        <dsp:cNvPr id="0" name=""/>
        <dsp:cNvSpPr/>
      </dsp:nvSpPr>
      <dsp:spPr>
        <a:xfrm>
          <a:off x="1835155" y="3117787"/>
          <a:ext cx="4630411" cy="677183"/>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GB" sz="2400" i="1" kern="1200" dirty="0"/>
            <a:t>Universally Speaking </a:t>
          </a:r>
          <a:r>
            <a:rPr lang="en-GB" sz="2400" kern="1200" dirty="0"/>
            <a:t>Booklets</a:t>
          </a:r>
        </a:p>
      </dsp:txBody>
      <dsp:txXfrm>
        <a:off x="1835155" y="3117787"/>
        <a:ext cx="4630411" cy="67718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4" name="Footer Placeholder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C9A10171-F90F-490E-A5E8-429C4AA40A2B}" type="slidenum">
              <a:rPr lang="en-GB" smtClean="0"/>
              <a:t>‹#›</a:t>
            </a:fld>
            <a:endParaRPr lang="en-GB"/>
          </a:p>
        </p:txBody>
      </p:sp>
    </p:spTree>
    <p:extLst>
      <p:ext uri="{BB962C8B-B14F-4D97-AF65-F5344CB8AC3E}">
        <p14:creationId xmlns:p14="http://schemas.microsoft.com/office/powerpoint/2010/main" val="13414880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E865679A-718D-487B-B785-E8764649D4E5}" type="datetime1">
              <a:rPr lang="en-GB" smtClean="0"/>
              <a:t>03/07/2023</a:t>
            </a:fld>
            <a:endParaRPr lang="en-GB"/>
          </a:p>
        </p:txBody>
      </p:sp>
      <p:sp>
        <p:nvSpPr>
          <p:cNvPr id="4" name="Slide Image Placeholder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ED08DA6C-8B50-4022-98C3-EA861FB8372B}" type="slidenum">
              <a:rPr lang="en-GB" smtClean="0"/>
              <a:t>‹#›</a:t>
            </a:fld>
            <a:endParaRPr lang="en-GB"/>
          </a:p>
        </p:txBody>
      </p:sp>
    </p:spTree>
    <p:extLst>
      <p:ext uri="{BB962C8B-B14F-4D97-AF65-F5344CB8AC3E}">
        <p14:creationId xmlns:p14="http://schemas.microsoft.com/office/powerpoint/2010/main" val="32142551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ED08DA6C-8B50-4022-98C3-EA861FB8372B}" type="slidenum">
              <a:rPr lang="en-GB" smtClean="0"/>
              <a:t>1</a:t>
            </a:fld>
            <a:endParaRPr lang="en-GB"/>
          </a:p>
        </p:txBody>
      </p:sp>
    </p:spTree>
    <p:extLst>
      <p:ext uri="{BB962C8B-B14F-4D97-AF65-F5344CB8AC3E}">
        <p14:creationId xmlns:p14="http://schemas.microsoft.com/office/powerpoint/2010/main" val="292295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08DA6C-8B50-4022-98C3-EA861FB8372B}" type="slidenum">
              <a:rPr lang="en-GB" smtClean="0"/>
              <a:t>10</a:t>
            </a:fld>
            <a:endParaRPr lang="en-GB"/>
          </a:p>
        </p:txBody>
      </p:sp>
    </p:spTree>
    <p:extLst>
      <p:ext uri="{BB962C8B-B14F-4D97-AF65-F5344CB8AC3E}">
        <p14:creationId xmlns:p14="http://schemas.microsoft.com/office/powerpoint/2010/main" val="2013589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 copies of top tips posters </a:t>
            </a:r>
          </a:p>
        </p:txBody>
      </p:sp>
      <p:sp>
        <p:nvSpPr>
          <p:cNvPr id="4" name="Slide Number Placeholder 3"/>
          <p:cNvSpPr>
            <a:spLocks noGrp="1"/>
          </p:cNvSpPr>
          <p:nvPr>
            <p:ph type="sldNum" sz="quarter" idx="10"/>
          </p:nvPr>
        </p:nvSpPr>
        <p:spPr/>
        <p:txBody>
          <a:bodyPr/>
          <a:lstStyle/>
          <a:p>
            <a:fld id="{ED08DA6C-8B50-4022-98C3-EA861FB8372B}" type="slidenum">
              <a:rPr lang="en-GB" smtClean="0"/>
              <a:t>11</a:t>
            </a:fld>
            <a:endParaRPr lang="en-GB"/>
          </a:p>
        </p:txBody>
      </p:sp>
    </p:spTree>
    <p:extLst>
      <p:ext uri="{BB962C8B-B14F-4D97-AF65-F5344CB8AC3E}">
        <p14:creationId xmlns:p14="http://schemas.microsoft.com/office/powerpoint/2010/main" val="1347067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In line with the SEND Code of Practice 2014, the Progression Tools can support schools with:</a:t>
            </a:r>
          </a:p>
          <a:p>
            <a:endParaRPr lang="en-GB" sz="1200" dirty="0"/>
          </a:p>
          <a:p>
            <a:r>
              <a:rPr lang="en-GB" sz="1200" dirty="0"/>
              <a:t>Identifying and monitoring pupils who require SEN support</a:t>
            </a:r>
          </a:p>
          <a:p>
            <a:r>
              <a:rPr lang="en-GB" sz="1200" dirty="0"/>
              <a:t>Encouraging teaching and support staff to be responsible for the SEN needs of the children in their class</a:t>
            </a:r>
          </a:p>
          <a:p>
            <a:r>
              <a:rPr lang="en-GB" sz="1200" dirty="0"/>
              <a:t>Identifying and supporting staff training needs</a:t>
            </a:r>
          </a:p>
          <a:p>
            <a:r>
              <a:rPr lang="en-GB" sz="1200" dirty="0"/>
              <a:t>Developing a whole school approach to SEND</a:t>
            </a:r>
          </a:p>
        </p:txBody>
      </p:sp>
      <p:sp>
        <p:nvSpPr>
          <p:cNvPr id="4" name="Slide Number Placeholder 3"/>
          <p:cNvSpPr>
            <a:spLocks noGrp="1"/>
          </p:cNvSpPr>
          <p:nvPr>
            <p:ph type="sldNum" sz="quarter" idx="10"/>
          </p:nvPr>
        </p:nvSpPr>
        <p:spPr/>
        <p:txBody>
          <a:bodyPr/>
          <a:lstStyle/>
          <a:p>
            <a:fld id="{ED08DA6C-8B50-4022-98C3-EA861FB8372B}" type="slidenum">
              <a:rPr lang="en-GB" smtClean="0"/>
              <a:t>12</a:t>
            </a:fld>
            <a:endParaRPr lang="en-GB"/>
          </a:p>
        </p:txBody>
      </p:sp>
    </p:spTree>
    <p:extLst>
      <p:ext uri="{BB962C8B-B14F-4D97-AF65-F5344CB8AC3E}">
        <p14:creationId xmlns:p14="http://schemas.microsoft.com/office/powerpoint/2010/main" val="1091710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08DA6C-8B50-4022-98C3-EA861FB8372B}" type="slidenum">
              <a:rPr lang="en-GB" smtClean="0"/>
              <a:t>13</a:t>
            </a:fld>
            <a:endParaRPr lang="en-GB"/>
          </a:p>
        </p:txBody>
      </p:sp>
    </p:spTree>
    <p:extLst>
      <p:ext uri="{BB962C8B-B14F-4D97-AF65-F5344CB8AC3E}">
        <p14:creationId xmlns:p14="http://schemas.microsoft.com/office/powerpoint/2010/main" val="1696031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Misunderstood explains what speech, language and communication needs are and includes advice and guidance on how to support communication development.</a:t>
            </a:r>
          </a:p>
          <a:p>
            <a:endParaRPr lang="en-GB" dirty="0"/>
          </a:p>
          <a:p>
            <a:r>
              <a:rPr lang="en-GB" dirty="0"/>
              <a:t>Don’t Get Me Wrong looks at speech, language and communication needs in children and young people. It is full of useful information and advice which you can use in your setting. It is ideal for SENCOs and teaching assistants</a:t>
            </a:r>
          </a:p>
          <a:p>
            <a:endParaRPr lang="en-GB" dirty="0"/>
          </a:p>
          <a:p>
            <a:r>
              <a:rPr lang="en-GB" dirty="0"/>
              <a:t>Universally Speaking - is a series of booklets for anyone who works with children and young people. The booklets show where children should be with their communication skills at any given age.  </a:t>
            </a:r>
          </a:p>
          <a:p>
            <a:endParaRPr lang="en-GB" dirty="0"/>
          </a:p>
          <a:p>
            <a:r>
              <a:rPr lang="en-GB" dirty="0"/>
              <a:t>Let’s Talk About</a:t>
            </a:r>
            <a:r>
              <a:rPr lang="en-GB" baseline="0" dirty="0"/>
              <a:t> It - </a:t>
            </a:r>
            <a:r>
              <a:rPr lang="en-GB" sz="1660" baseline="0" dirty="0"/>
              <a:t>The impact that speech, language and communication needs (SLCN) can have for children and young people on learning and attainment, and on social, emotional development and behaviour</a:t>
            </a:r>
            <a:endParaRPr lang="en-GB" dirty="0"/>
          </a:p>
        </p:txBody>
      </p:sp>
      <p:sp>
        <p:nvSpPr>
          <p:cNvPr id="4" name="Slide Number Placeholder 3"/>
          <p:cNvSpPr>
            <a:spLocks noGrp="1"/>
          </p:cNvSpPr>
          <p:nvPr>
            <p:ph type="sldNum" sz="quarter" idx="10"/>
          </p:nvPr>
        </p:nvSpPr>
        <p:spPr/>
        <p:txBody>
          <a:bodyPr/>
          <a:lstStyle/>
          <a:p>
            <a:fld id="{ED08DA6C-8B50-4022-98C3-EA861FB8372B}" type="slidenum">
              <a:rPr lang="en-GB" smtClean="0"/>
              <a:t>14</a:t>
            </a:fld>
            <a:endParaRPr lang="en-GB"/>
          </a:p>
        </p:txBody>
      </p:sp>
    </p:spTree>
    <p:extLst>
      <p:ext uri="{BB962C8B-B14F-4D97-AF65-F5344CB8AC3E}">
        <p14:creationId xmlns:p14="http://schemas.microsoft.com/office/powerpoint/2010/main" val="1821382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Universal</a:t>
            </a:r>
            <a:r>
              <a:rPr lang="en-GB" baseline="0" dirty="0"/>
              <a:t> and Targeted Training Robust, Narrative, Total Communication, Speech Sounds, LSA Core Primary, LSA Secondary</a:t>
            </a:r>
          </a:p>
          <a:p>
            <a:endParaRPr lang="en-GB" dirty="0"/>
          </a:p>
        </p:txBody>
      </p:sp>
      <p:sp>
        <p:nvSpPr>
          <p:cNvPr id="4" name="Slide Number Placeholder 3"/>
          <p:cNvSpPr>
            <a:spLocks noGrp="1"/>
          </p:cNvSpPr>
          <p:nvPr>
            <p:ph type="sldNum" sz="quarter" idx="10"/>
          </p:nvPr>
        </p:nvSpPr>
        <p:spPr/>
        <p:txBody>
          <a:bodyPr/>
          <a:lstStyle/>
          <a:p>
            <a:fld id="{ED08DA6C-8B50-4022-98C3-EA861FB8372B}" type="slidenum">
              <a:rPr lang="en-GB" smtClean="0"/>
              <a:t>15</a:t>
            </a:fld>
            <a:endParaRPr lang="en-GB"/>
          </a:p>
        </p:txBody>
      </p:sp>
    </p:spTree>
    <p:extLst>
      <p:ext uri="{BB962C8B-B14F-4D97-AF65-F5344CB8AC3E}">
        <p14:creationId xmlns:p14="http://schemas.microsoft.com/office/powerpoint/2010/main" val="3517311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08DA6C-8B50-4022-98C3-EA861FB8372B}" type="slidenum">
              <a:rPr lang="en-GB" smtClean="0"/>
              <a:t>16</a:t>
            </a:fld>
            <a:endParaRPr lang="en-GB"/>
          </a:p>
        </p:txBody>
      </p:sp>
    </p:spTree>
    <p:extLst>
      <p:ext uri="{BB962C8B-B14F-4D97-AF65-F5344CB8AC3E}">
        <p14:creationId xmlns:p14="http://schemas.microsoft.com/office/powerpoint/2010/main" val="4214347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08DA6C-8B50-4022-98C3-EA861FB8372B}" type="slidenum">
              <a:rPr lang="en-GB" smtClean="0"/>
              <a:t>17</a:t>
            </a:fld>
            <a:endParaRPr lang="en-GB"/>
          </a:p>
        </p:txBody>
      </p:sp>
    </p:spTree>
    <p:extLst>
      <p:ext uri="{BB962C8B-B14F-4D97-AF65-F5344CB8AC3E}">
        <p14:creationId xmlns:p14="http://schemas.microsoft.com/office/powerpoint/2010/main" val="2375308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08DA6C-8B50-4022-98C3-EA861FB8372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9408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08DA6C-8B50-4022-98C3-EA861FB8372B}" type="slidenum">
              <a:rPr lang="en-GB" smtClean="0"/>
              <a:t>25</a:t>
            </a:fld>
            <a:endParaRPr lang="en-GB"/>
          </a:p>
        </p:txBody>
      </p:sp>
    </p:spTree>
    <p:extLst>
      <p:ext uri="{BB962C8B-B14F-4D97-AF65-F5344CB8AC3E}">
        <p14:creationId xmlns:p14="http://schemas.microsoft.com/office/powerpoint/2010/main" val="2656549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pPr algn="l"/>
            <a:endParaRPr lang="en-GB" altLang="en-US" dirty="0"/>
          </a:p>
        </p:txBody>
      </p:sp>
      <p:sp>
        <p:nvSpPr>
          <p:cNvPr id="31748" name="Slide Number Placeholder 3"/>
          <p:cNvSpPr>
            <a:spLocks noGrp="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792F1061-EE68-4B52-9108-757F220F46AC}" type="slidenum">
              <a:rPr lang="en-US" altLang="en-US" sz="1200" smtClean="0"/>
              <a:pPr/>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0E9E973F-BFBF-49B1-8C44-5911BF24C64E}" type="slidenum">
              <a:rPr lang="en-GB" altLang="en-US" smtClean="0">
                <a:latin typeface="Verdana" pitchFamily="34" charset="0"/>
              </a:rPr>
              <a:pPr algn="r" eaLnBrk="1" hangingPunct="1">
                <a:spcBef>
                  <a:spcPct val="0"/>
                </a:spcBef>
              </a:pPr>
              <a:t>3</a:t>
            </a:fld>
            <a:endParaRPr lang="en-GB" altLang="en-US">
              <a:latin typeface="Verdana" pitchFamily="3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en-GB" altLang="en-US" sz="900" dirty="0">
                <a:latin typeface="Arial" pitchFamily="34" charset="0"/>
              </a:rPr>
              <a:t>SLCN represents one of the most prevalent disabilities in childhood. ICAN states that there is no decline in prevalence over the 0-16 age range. At any one time you are likely to have several students in your class with SLCN.</a:t>
            </a:r>
          </a:p>
          <a:p>
            <a:pPr eaLnBrk="1" hangingPunct="1"/>
            <a:r>
              <a:rPr lang="en-GB" altLang="en-US" sz="900" dirty="0">
                <a:latin typeface="Arial" pitchFamily="34" charset="0"/>
              </a:rPr>
              <a:t>SLCN in adolescence associated with poor academic performance, social and emotional difficulties and poor peer relationships.</a:t>
            </a:r>
          </a:p>
          <a:p>
            <a:pPr eaLnBrk="1" hangingPunct="1"/>
            <a:r>
              <a:rPr lang="en-GB" altLang="en-US" sz="900" dirty="0">
                <a:latin typeface="Arial" pitchFamily="34" charset="0"/>
              </a:rPr>
              <a:t>Clear link between communication difficulty and criminal activity- often unrecognised. </a:t>
            </a:r>
          </a:p>
          <a:p>
            <a:pPr eaLnBrk="1" hangingPunct="1"/>
            <a:r>
              <a:rPr lang="en-GB" altLang="en-US" sz="900" i="1" dirty="0">
                <a:latin typeface="Arial" pitchFamily="34" charset="0"/>
              </a:rPr>
              <a:t>Figures taken from Speech, Language and Communication in Secondary Aged pupils ICAN Talk Series- Issue 10) and RCSLT</a:t>
            </a:r>
          </a:p>
          <a:p>
            <a:r>
              <a:rPr lang="en-GB" sz="1200" b="0" i="0" u="none" strike="noStrike" kern="1200" baseline="0" dirty="0">
                <a:solidFill>
                  <a:schemeClr val="tx1"/>
                </a:solidFill>
                <a:latin typeface="+mn-lt"/>
                <a:ea typeface="+mn-ea"/>
                <a:cs typeface="+mn-cs"/>
              </a:rPr>
              <a:t>Elliott, N (2009) An exploration of the communication skills of unemployed young men RCSLT conference presentation: Locked Up and Locked</a:t>
            </a:r>
          </a:p>
          <a:p>
            <a:r>
              <a:rPr lang="en-GB" sz="1200" b="0" i="0" u="none" strike="noStrike" kern="1200" baseline="0" dirty="0">
                <a:solidFill>
                  <a:schemeClr val="tx1"/>
                </a:solidFill>
                <a:latin typeface="+mn-lt"/>
                <a:ea typeface="+mn-ea"/>
                <a:cs typeface="+mn-cs"/>
              </a:rPr>
              <a:t>Out: Communication is the Key. Cardiff</a:t>
            </a:r>
            <a:endParaRPr lang="en-GB" altLang="en-US" i="1" dirty="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Universally Speaking </a:t>
            </a:r>
            <a:r>
              <a:rPr lang="en-GB" dirty="0"/>
              <a:t>Booklets- for more information</a:t>
            </a:r>
          </a:p>
          <a:p>
            <a:endParaRPr lang="en-GB" dirty="0"/>
          </a:p>
          <a:p>
            <a:r>
              <a:rPr lang="en-GB" dirty="0"/>
              <a:t>Speech and language difficulties represent the most common childhood disability. </a:t>
            </a:r>
          </a:p>
          <a:p>
            <a:endParaRPr lang="en-GB" dirty="0"/>
          </a:p>
          <a:p>
            <a:r>
              <a:rPr lang="en-GB" dirty="0"/>
              <a:t>We know that some children can have SLC needs that affect their ability to listen understand and express themselves, which can impact on their ability to learn and socialise with others.</a:t>
            </a:r>
          </a:p>
          <a:p>
            <a:endParaRPr lang="en-GB" dirty="0"/>
          </a:p>
          <a:p>
            <a:r>
              <a:rPr lang="en-GB" dirty="0"/>
              <a:t>However it’s not always easy to identify a difficulty or judge how well children and young people are progressing with these skills.</a:t>
            </a:r>
          </a:p>
          <a:p>
            <a:endParaRPr lang="en-GB" dirty="0"/>
          </a:p>
          <a:p>
            <a:r>
              <a:rPr lang="en-GB" dirty="0"/>
              <a:t>The Communication Trust has developed these tools to help this process- they are a coalition of nearly 50 voluntary and community organisations with expertise in SLC. They aim to use this knowledge to support the children’s workforce and commissioners to ensure all children’s SLC needs are met</a:t>
            </a:r>
          </a:p>
          <a:p>
            <a:endParaRPr lang="en-GB" dirty="0"/>
          </a:p>
        </p:txBody>
      </p:sp>
      <p:sp>
        <p:nvSpPr>
          <p:cNvPr id="4" name="Slide Number Placeholder 3"/>
          <p:cNvSpPr>
            <a:spLocks noGrp="1"/>
          </p:cNvSpPr>
          <p:nvPr>
            <p:ph type="sldNum" sz="quarter" idx="10"/>
          </p:nvPr>
        </p:nvSpPr>
        <p:spPr/>
        <p:txBody>
          <a:bodyPr/>
          <a:lstStyle/>
          <a:p>
            <a:fld id="{ED08DA6C-8B50-4022-98C3-EA861FB8372B}" type="slidenum">
              <a:rPr lang="en-GB" smtClean="0"/>
              <a:t>4</a:t>
            </a:fld>
            <a:endParaRPr lang="en-GB"/>
          </a:p>
        </p:txBody>
      </p:sp>
    </p:spTree>
    <p:extLst>
      <p:ext uri="{BB962C8B-B14F-4D97-AF65-F5344CB8AC3E}">
        <p14:creationId xmlns:p14="http://schemas.microsoft.com/office/powerpoint/2010/main" val="3875539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Developed by specialists in speech, language and communication in collaboration with mainstream teachers, TAs, </a:t>
            </a:r>
            <a:r>
              <a:rPr lang="en-GB" baseline="0" dirty="0" err="1"/>
              <a:t>SENCos</a:t>
            </a:r>
            <a:r>
              <a:rPr lang="en-GB" baseline="0" dirty="0"/>
              <a:t> and school leadership teams.  Tested on a large number of mainstream schools and settings on a range of children and young people.</a:t>
            </a:r>
          </a:p>
          <a:p>
            <a:endParaRPr lang="en-GB" baseline="0" dirty="0"/>
          </a:p>
          <a:p>
            <a:r>
              <a:rPr lang="en-GB" baseline="0" dirty="0"/>
              <a:t>They are not a diagnostic tool- not designed to replace a detailed SLT assessment that some children will need</a:t>
            </a:r>
          </a:p>
          <a:p>
            <a:endParaRPr lang="en-GB" baseline="0" dirty="0"/>
          </a:p>
          <a:p>
            <a:r>
              <a:rPr lang="en-GB" baseline="0" dirty="0"/>
              <a:t>They can be used to provide information to help decide whether children would benefit form a targeted intervention or whether they need further specialist assessment and support.</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There are 8 Tools:</a:t>
            </a:r>
            <a:r>
              <a:rPr lang="en-GB" baseline="0" dirty="0"/>
              <a:t> Age 3, 4, 5-6, 7-8, 9-10, 11-12, 13-14, </a:t>
            </a:r>
            <a:r>
              <a:rPr lang="en-GB" dirty="0"/>
              <a:t>16-18</a:t>
            </a:r>
            <a:r>
              <a:rPr lang="en-GB" baseline="0" dirty="0"/>
              <a:t> years, cost £30 per tool, discount for pack</a:t>
            </a:r>
          </a:p>
          <a:p>
            <a:endParaRPr lang="en-GB" dirty="0"/>
          </a:p>
        </p:txBody>
      </p:sp>
      <p:sp>
        <p:nvSpPr>
          <p:cNvPr id="4" name="Slide Number Placeholder 3"/>
          <p:cNvSpPr>
            <a:spLocks noGrp="1"/>
          </p:cNvSpPr>
          <p:nvPr>
            <p:ph type="sldNum" sz="quarter" idx="10"/>
          </p:nvPr>
        </p:nvSpPr>
        <p:spPr/>
        <p:txBody>
          <a:bodyPr/>
          <a:lstStyle/>
          <a:p>
            <a:fld id="{ED08DA6C-8B50-4022-98C3-EA861FB8372B}" type="slidenum">
              <a:rPr lang="en-GB" smtClean="0"/>
              <a:t>5</a:t>
            </a:fld>
            <a:endParaRPr lang="en-GB"/>
          </a:p>
        </p:txBody>
      </p:sp>
    </p:spTree>
    <p:extLst>
      <p:ext uri="{BB962C8B-B14F-4D97-AF65-F5344CB8AC3E}">
        <p14:creationId xmlns:p14="http://schemas.microsoft.com/office/powerpoint/2010/main" val="4181530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about</a:t>
            </a:r>
            <a:r>
              <a:rPr lang="en-GB" baseline="0" dirty="0"/>
              <a:t> the “balanced system”</a:t>
            </a:r>
          </a:p>
          <a:p>
            <a:endParaRPr lang="en-GB" baseline="0" dirty="0"/>
          </a:p>
          <a:p>
            <a:r>
              <a:rPr lang="en-GB" baseline="0" dirty="0"/>
              <a:t>Can use as a whole school screen</a:t>
            </a:r>
            <a:endParaRPr lang="en-GB" dirty="0"/>
          </a:p>
          <a:p>
            <a:endParaRPr lang="en-GB" dirty="0"/>
          </a:p>
          <a:p>
            <a:r>
              <a:rPr lang="en-GB" dirty="0"/>
              <a:t>Show Misunderstood book and show top tips sections</a:t>
            </a:r>
          </a:p>
        </p:txBody>
      </p:sp>
      <p:sp>
        <p:nvSpPr>
          <p:cNvPr id="4" name="Slide Number Placeholder 3"/>
          <p:cNvSpPr>
            <a:spLocks noGrp="1"/>
          </p:cNvSpPr>
          <p:nvPr>
            <p:ph type="sldNum" sz="quarter" idx="10"/>
          </p:nvPr>
        </p:nvSpPr>
        <p:spPr/>
        <p:txBody>
          <a:bodyPr/>
          <a:lstStyle/>
          <a:p>
            <a:fld id="{ED08DA6C-8B50-4022-98C3-EA861FB8372B}" type="slidenum">
              <a:rPr lang="en-GB" smtClean="0"/>
              <a:t>6</a:t>
            </a:fld>
            <a:endParaRPr lang="en-GB"/>
          </a:p>
        </p:txBody>
      </p:sp>
    </p:spTree>
    <p:extLst>
      <p:ext uri="{BB962C8B-B14F-4D97-AF65-F5344CB8AC3E}">
        <p14:creationId xmlns:p14="http://schemas.microsoft.com/office/powerpoint/2010/main" val="346093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2 main sections- ‘Questions’ (completed</a:t>
            </a:r>
            <a:r>
              <a:rPr lang="en-GB" baseline="0" dirty="0"/>
              <a:t> in one session on </a:t>
            </a:r>
            <a:r>
              <a:rPr lang="en-GB" dirty="0"/>
              <a:t>1:1 with child- approx. 30 mins) and</a:t>
            </a:r>
            <a:r>
              <a:rPr lang="en-GB" baseline="0" dirty="0"/>
              <a:t> ‘Observations’ (completed by member of staff who knows child well)</a:t>
            </a:r>
            <a:r>
              <a:rPr lang="en-GB" dirty="0"/>
              <a:t> </a:t>
            </a:r>
          </a:p>
          <a:p>
            <a:endParaRPr lang="en-GB" dirty="0"/>
          </a:p>
          <a:p>
            <a:r>
              <a:rPr lang="en-GB" baseline="0" dirty="0"/>
              <a:t>Each Tool comes with colour ‘Reference’ book (containing information, questions/ observation sections for reference , scoring guidance, Profile charts)  and black and white ‘Scoring’ form, some have additional picture cards</a:t>
            </a:r>
            <a:endParaRPr lang="en-GB" dirty="0"/>
          </a:p>
        </p:txBody>
      </p:sp>
      <p:sp>
        <p:nvSpPr>
          <p:cNvPr id="4" name="Slide Number Placeholder 3"/>
          <p:cNvSpPr>
            <a:spLocks noGrp="1"/>
          </p:cNvSpPr>
          <p:nvPr>
            <p:ph type="sldNum" sz="quarter" idx="10"/>
          </p:nvPr>
        </p:nvSpPr>
        <p:spPr/>
        <p:txBody>
          <a:bodyPr/>
          <a:lstStyle/>
          <a:p>
            <a:fld id="{ED08DA6C-8B50-4022-98C3-EA861FB8372B}" type="slidenum">
              <a:rPr lang="en-GB" smtClean="0"/>
              <a:t>7</a:t>
            </a:fld>
            <a:endParaRPr lang="en-GB"/>
          </a:p>
        </p:txBody>
      </p:sp>
    </p:spTree>
    <p:extLst>
      <p:ext uri="{BB962C8B-B14F-4D97-AF65-F5344CB8AC3E}">
        <p14:creationId xmlns:p14="http://schemas.microsoft.com/office/powerpoint/2010/main" val="2116059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Once scored, the Profile chart is completed for each child</a:t>
            </a:r>
          </a:p>
          <a:p>
            <a:r>
              <a:rPr lang="en-GB" baseline="0" dirty="0"/>
              <a:t>This can help identify the level of support needed for the child</a:t>
            </a:r>
            <a:endParaRPr lang="en-GB" dirty="0"/>
          </a:p>
        </p:txBody>
      </p:sp>
      <p:sp>
        <p:nvSpPr>
          <p:cNvPr id="4" name="Slide Number Placeholder 3"/>
          <p:cNvSpPr>
            <a:spLocks noGrp="1"/>
          </p:cNvSpPr>
          <p:nvPr>
            <p:ph type="sldNum" sz="quarter" idx="10"/>
          </p:nvPr>
        </p:nvSpPr>
        <p:spPr/>
        <p:txBody>
          <a:bodyPr/>
          <a:lstStyle/>
          <a:p>
            <a:fld id="{ED08DA6C-8B50-4022-98C3-EA861FB8372B}" type="slidenum">
              <a:rPr lang="en-GB" smtClean="0"/>
              <a:t>8</a:t>
            </a:fld>
            <a:endParaRPr lang="en-GB"/>
          </a:p>
        </p:txBody>
      </p:sp>
    </p:spTree>
    <p:extLst>
      <p:ext uri="{BB962C8B-B14F-4D97-AF65-F5344CB8AC3E}">
        <p14:creationId xmlns:p14="http://schemas.microsoft.com/office/powerpoint/2010/main" val="3894963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 with pure speech sound difficulties should</a:t>
            </a:r>
            <a:r>
              <a:rPr lang="en-GB" baseline="0" dirty="0"/>
              <a:t> be discussed straight away with SLT. </a:t>
            </a:r>
          </a:p>
          <a:p>
            <a:endParaRPr lang="en-GB" baseline="0" dirty="0"/>
          </a:p>
          <a:p>
            <a:r>
              <a:rPr lang="en-GB" baseline="0" dirty="0"/>
              <a:t>Refer to social communication Team if only area of difficulty is social communication.</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ED08DA6C-8B50-4022-98C3-EA861FB8372B}" type="slidenum">
              <a:rPr lang="en-GB" smtClean="0"/>
              <a:t>9</a:t>
            </a:fld>
            <a:endParaRPr lang="en-GB"/>
          </a:p>
        </p:txBody>
      </p:sp>
    </p:spTree>
    <p:extLst>
      <p:ext uri="{BB962C8B-B14F-4D97-AF65-F5344CB8AC3E}">
        <p14:creationId xmlns:p14="http://schemas.microsoft.com/office/powerpoint/2010/main" val="1820396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690F3E-288A-4F05-900B-12202B2275FC}" type="datetime1">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514250-A89C-46B3-821D-4BCC3073B31B}" type="slidenum">
              <a:rPr lang="en-GB" smtClean="0"/>
              <a:t>‹#›</a:t>
            </a:fld>
            <a:endParaRPr lang="en-GB"/>
          </a:p>
        </p:txBody>
      </p:sp>
    </p:spTree>
    <p:extLst>
      <p:ext uri="{BB962C8B-B14F-4D97-AF65-F5344CB8AC3E}">
        <p14:creationId xmlns:p14="http://schemas.microsoft.com/office/powerpoint/2010/main" val="4129916879"/>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BDC292-C577-4EB7-82B2-BA42F0316AB2}" type="datetime1">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514250-A89C-46B3-821D-4BCC3073B31B}" type="slidenum">
              <a:rPr lang="en-GB" smtClean="0"/>
              <a:t>‹#›</a:t>
            </a:fld>
            <a:endParaRPr lang="en-GB"/>
          </a:p>
        </p:txBody>
      </p:sp>
    </p:spTree>
    <p:extLst>
      <p:ext uri="{BB962C8B-B14F-4D97-AF65-F5344CB8AC3E}">
        <p14:creationId xmlns:p14="http://schemas.microsoft.com/office/powerpoint/2010/main" val="637332700"/>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A3D7D4-CF39-4A3E-A4D2-6ECD1D9B089F}" type="datetime1">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514250-A89C-46B3-821D-4BCC3073B31B}"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32145824"/>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36D080-0AB2-49FA-9DF7-9CE25AC25FDE}" type="datetime1">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514250-A89C-46B3-821D-4BCC3073B31B}" type="slidenum">
              <a:rPr lang="en-GB" smtClean="0"/>
              <a:t>‹#›</a:t>
            </a:fld>
            <a:endParaRPr lang="en-GB"/>
          </a:p>
        </p:txBody>
      </p:sp>
    </p:spTree>
    <p:extLst>
      <p:ext uri="{BB962C8B-B14F-4D97-AF65-F5344CB8AC3E}">
        <p14:creationId xmlns:p14="http://schemas.microsoft.com/office/powerpoint/2010/main" val="2108752856"/>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449C27-52AE-4FC6-8925-7AE8904D1EF3}" type="datetime1">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514250-A89C-46B3-821D-4BCC3073B31B}"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45667866"/>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993E61-9693-4B31-B2FA-2CB1895C4E9D}" type="datetime1">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514250-A89C-46B3-821D-4BCC3073B31B}" type="slidenum">
              <a:rPr lang="en-GB" smtClean="0"/>
              <a:t>‹#›</a:t>
            </a:fld>
            <a:endParaRPr lang="en-GB"/>
          </a:p>
        </p:txBody>
      </p:sp>
    </p:spTree>
    <p:extLst>
      <p:ext uri="{BB962C8B-B14F-4D97-AF65-F5344CB8AC3E}">
        <p14:creationId xmlns:p14="http://schemas.microsoft.com/office/powerpoint/2010/main" val="2698340098"/>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DF29F8-89F2-471E-A799-90BF9C429D0B}" type="datetime1">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514250-A89C-46B3-821D-4BCC3073B31B}" type="slidenum">
              <a:rPr lang="en-GB" smtClean="0"/>
              <a:t>‹#›</a:t>
            </a:fld>
            <a:endParaRPr lang="en-GB"/>
          </a:p>
        </p:txBody>
      </p:sp>
    </p:spTree>
    <p:extLst>
      <p:ext uri="{BB962C8B-B14F-4D97-AF65-F5344CB8AC3E}">
        <p14:creationId xmlns:p14="http://schemas.microsoft.com/office/powerpoint/2010/main" val="1103580012"/>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ABBDB9-A967-44C1-A285-289BE06FD405}" type="datetime1">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514250-A89C-46B3-821D-4BCC3073B31B}" type="slidenum">
              <a:rPr lang="en-GB" smtClean="0"/>
              <a:t>‹#›</a:t>
            </a:fld>
            <a:endParaRPr lang="en-GB"/>
          </a:p>
        </p:txBody>
      </p:sp>
    </p:spTree>
    <p:extLst>
      <p:ext uri="{BB962C8B-B14F-4D97-AF65-F5344CB8AC3E}">
        <p14:creationId xmlns:p14="http://schemas.microsoft.com/office/powerpoint/2010/main" val="195967725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E0FA44-B7C2-470B-9428-E439F76B1710}" type="datetime1">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514250-A89C-46B3-821D-4BCC3073B31B}" type="slidenum">
              <a:rPr lang="en-GB" smtClean="0"/>
              <a:t>‹#›</a:t>
            </a:fld>
            <a:endParaRPr lang="en-GB"/>
          </a:p>
        </p:txBody>
      </p:sp>
    </p:spTree>
    <p:extLst>
      <p:ext uri="{BB962C8B-B14F-4D97-AF65-F5344CB8AC3E}">
        <p14:creationId xmlns:p14="http://schemas.microsoft.com/office/powerpoint/2010/main" val="283187668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8C47B2-BA23-4744-AAE0-2939A614EA7F}" type="datetime1">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514250-A89C-46B3-821D-4BCC3073B31B}" type="slidenum">
              <a:rPr lang="en-GB" smtClean="0"/>
              <a:t>‹#›</a:t>
            </a:fld>
            <a:endParaRPr lang="en-GB"/>
          </a:p>
        </p:txBody>
      </p:sp>
    </p:spTree>
    <p:extLst>
      <p:ext uri="{BB962C8B-B14F-4D97-AF65-F5344CB8AC3E}">
        <p14:creationId xmlns:p14="http://schemas.microsoft.com/office/powerpoint/2010/main" val="1625200042"/>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5C95C7-821D-4F57-B650-B3B0E9626745}" type="datetime1">
              <a:rPr lang="en-GB" smtClean="0"/>
              <a:t>03/07/2023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514250-A89C-46B3-821D-4BCC3073B31B}" type="slidenum">
              <a:rPr lang="en-GB" smtClean="0"/>
              <a:t>‹#›</a:t>
            </a:fld>
            <a:endParaRPr lang="en-GB"/>
          </a:p>
        </p:txBody>
      </p:sp>
    </p:spTree>
    <p:extLst>
      <p:ext uri="{BB962C8B-B14F-4D97-AF65-F5344CB8AC3E}">
        <p14:creationId xmlns:p14="http://schemas.microsoft.com/office/powerpoint/2010/main" val="211026087"/>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A73074-703A-40DE-A691-EBA5FCE10327}" type="datetime1">
              <a:rPr lang="en-GB" smtClean="0"/>
              <a:t>03/07/2023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6514250-A89C-46B3-821D-4BCC3073B31B}" type="slidenum">
              <a:rPr lang="en-GB" smtClean="0"/>
              <a:t>‹#›</a:t>
            </a:fld>
            <a:endParaRPr lang="en-GB"/>
          </a:p>
        </p:txBody>
      </p:sp>
    </p:spTree>
    <p:extLst>
      <p:ext uri="{BB962C8B-B14F-4D97-AF65-F5344CB8AC3E}">
        <p14:creationId xmlns:p14="http://schemas.microsoft.com/office/powerpoint/2010/main" val="76458644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1A4666-C3B7-4FA9-9902-7F3D4CC70778}" type="datetime1">
              <a:rPr lang="en-GB" smtClean="0"/>
              <a:t>03/07/2023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6514250-A89C-46B3-821D-4BCC3073B31B}" type="slidenum">
              <a:rPr lang="en-GB" smtClean="0"/>
              <a:t>‹#›</a:t>
            </a:fld>
            <a:endParaRPr lang="en-GB"/>
          </a:p>
        </p:txBody>
      </p:sp>
    </p:spTree>
    <p:extLst>
      <p:ext uri="{BB962C8B-B14F-4D97-AF65-F5344CB8AC3E}">
        <p14:creationId xmlns:p14="http://schemas.microsoft.com/office/powerpoint/2010/main" val="3526436790"/>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B8B060-A9F2-482E-BFAF-9F3EC41B577B}" type="datetime1">
              <a:rPr lang="en-GB" smtClean="0"/>
              <a:t>03/07/2023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6514250-A89C-46B3-821D-4BCC3073B31B}" type="slidenum">
              <a:rPr lang="en-GB" smtClean="0"/>
              <a:t>‹#›</a:t>
            </a:fld>
            <a:endParaRPr lang="en-GB"/>
          </a:p>
        </p:txBody>
      </p:sp>
    </p:spTree>
    <p:extLst>
      <p:ext uri="{BB962C8B-B14F-4D97-AF65-F5344CB8AC3E}">
        <p14:creationId xmlns:p14="http://schemas.microsoft.com/office/powerpoint/2010/main" val="3067052521"/>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183707-9987-415E-8D8A-32090CF46D8B}" type="datetime1">
              <a:rPr lang="en-GB" smtClean="0"/>
              <a:t>03/07/2023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514250-A89C-46B3-821D-4BCC3073B31B}" type="slidenum">
              <a:rPr lang="en-GB" smtClean="0"/>
              <a:t>‹#›</a:t>
            </a:fld>
            <a:endParaRPr lang="en-GB"/>
          </a:p>
        </p:txBody>
      </p:sp>
    </p:spTree>
    <p:extLst>
      <p:ext uri="{BB962C8B-B14F-4D97-AF65-F5344CB8AC3E}">
        <p14:creationId xmlns:p14="http://schemas.microsoft.com/office/powerpoint/2010/main" val="263751660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0080FE-E6D5-4117-8CA3-E5BE0AD53DA2}" type="datetime1">
              <a:rPr lang="en-GB" smtClean="0"/>
              <a:t>03/07/2023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514250-A89C-46B3-821D-4BCC3073B31B}" type="slidenum">
              <a:rPr lang="en-GB" smtClean="0"/>
              <a:t>‹#›</a:t>
            </a:fld>
            <a:endParaRPr lang="en-GB"/>
          </a:p>
        </p:txBody>
      </p:sp>
    </p:spTree>
    <p:extLst>
      <p:ext uri="{BB962C8B-B14F-4D97-AF65-F5344CB8AC3E}">
        <p14:creationId xmlns:p14="http://schemas.microsoft.com/office/powerpoint/2010/main" val="2332870922"/>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388357-2612-4B03-8F7C-C5E79854189F}" type="datetime1">
              <a:rPr lang="en-GB" smtClean="0"/>
              <a:t>03/07/2023</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6514250-A89C-46B3-821D-4BCC3073B31B}" type="slidenum">
              <a:rPr lang="en-GB" smtClean="0"/>
              <a:t>‹#›</a:t>
            </a:fld>
            <a:endParaRPr lang="en-GB"/>
          </a:p>
        </p:txBody>
      </p:sp>
    </p:spTree>
    <p:extLst>
      <p:ext uri="{BB962C8B-B14F-4D97-AF65-F5344CB8AC3E}">
        <p14:creationId xmlns:p14="http://schemas.microsoft.com/office/powerpoint/2010/main" val="31588920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spd="slow">
    <p:wipe/>
  </p:transition>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youtu.be/5V6uIuil0b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speechandlanguage.org.uk/talking-point/for-professionals/professionals-faqs/" TargetMode="External"/><Relationship Id="rId3" Type="http://schemas.openxmlformats.org/officeDocument/2006/relationships/hyperlink" Target="https://councilfordisabledchildren.org.uk/sites/default/files/uploads/files/misunderstood-supporting-children-and-young-people-with-speech-language-and-communications-needs.pdf" TargetMode="External"/><Relationship Id="rId7" Type="http://schemas.openxmlformats.org/officeDocument/2006/relationships/hyperlink" Target="https://speechandlanguage.org.uk/talking-point/for-professionals/primary-and-secondary-school-teacher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issuu.com/thecommunicationtrust/docs/lets_talk_about_it" TargetMode="External"/><Relationship Id="rId5" Type="http://schemas.openxmlformats.org/officeDocument/2006/relationships/hyperlink" Target="https://speechandlanguage.org.uk/shop-for-educators/" TargetMode="External"/><Relationship Id="rId4" Type="http://schemas.openxmlformats.org/officeDocument/2006/relationships/hyperlink" Target="https://issuu.com/thecommunicationtrust/docs/dontgetmewrong" TargetMode="External"/><Relationship Id="rId9" Type="http://schemas.openxmlformats.org/officeDocument/2006/relationships/hyperlink" Target="https://speechandlanguage.org.uk/talking-point/for-professionals/the-communication-trust/"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G-v61HNtG4c"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speechandlanguage.org.uk/shop-for-educators/progression-tools-from-the-communication-trust-for-secondary-years-set/" TargetMode="External"/><Relationship Id="rId4" Type="http://schemas.openxmlformats.org/officeDocument/2006/relationships/hyperlink" Target="https://speechandlanguage.org.uk/shop-for-educators/progression-tools-from-the-communication-trust-for-primary-years-se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theottoolbox.com/social-skills-checklis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4.png"/><Relationship Id="rId4" Type="http://schemas.openxmlformats.org/officeDocument/2006/relationships/diagramLayout" Target="../diagrams/layout3.xml"/><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Speech, Language and Communication Progression Tools</a:t>
            </a:r>
          </a:p>
        </p:txBody>
      </p:sp>
      <p:sp>
        <p:nvSpPr>
          <p:cNvPr id="3" name="Subtitle 2"/>
          <p:cNvSpPr>
            <a:spLocks noGrp="1"/>
          </p:cNvSpPr>
          <p:nvPr>
            <p:ph type="subTitle" idx="1"/>
          </p:nvPr>
        </p:nvSpPr>
        <p:spPr>
          <a:xfrm>
            <a:off x="782198" y="4050832"/>
            <a:ext cx="8491805" cy="1891435"/>
          </a:xfrm>
        </p:spPr>
        <p:txBody>
          <a:bodyPr>
            <a:normAutofit/>
          </a:bodyPr>
          <a:lstStyle/>
          <a:p>
            <a:pPr algn="l"/>
            <a:r>
              <a:rPr lang="en-GB" b="1" dirty="0"/>
              <a:t>Sally Kean – Children’s Commissioning Manager, West Sussex</a:t>
            </a:r>
          </a:p>
          <a:p>
            <a:pPr algn="l"/>
            <a:r>
              <a:rPr lang="en-GB" b="1" dirty="0"/>
              <a:t>Rachael Lee – Designated Clinical Officer for SEND, West Sussex</a:t>
            </a:r>
          </a:p>
          <a:p>
            <a:pPr algn="l"/>
            <a:r>
              <a:rPr lang="en-GB" b="1" dirty="0"/>
              <a:t>Speech and Language Therapists</a:t>
            </a:r>
          </a:p>
          <a:p>
            <a:pPr algn="l"/>
            <a:r>
              <a:rPr lang="en-GB" b="1" dirty="0"/>
              <a:t>Sally.kean@nhs.net</a:t>
            </a:r>
          </a:p>
        </p:txBody>
      </p:sp>
      <p:pic>
        <p:nvPicPr>
          <p:cNvPr id="1026" name="Picture 2" descr="The Community Trus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2705" y="4770693"/>
            <a:ext cx="2905125" cy="11715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10;&#10;Description automatically generated">
            <a:extLst>
              <a:ext uri="{FF2B5EF4-FFF2-40B4-BE49-F238E27FC236}">
                <a16:creationId xmlns:a16="http://schemas.microsoft.com/office/drawing/2014/main" id="{090B54EB-729B-BCDE-F8FF-917ECB6DC4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1000" y="45277"/>
            <a:ext cx="1641367" cy="1213038"/>
          </a:xfrm>
          <a:prstGeom prst="rect">
            <a:avLst/>
          </a:prstGeom>
        </p:spPr>
      </p:pic>
    </p:spTree>
    <p:extLst>
      <p:ext uri="{BB962C8B-B14F-4D97-AF65-F5344CB8AC3E}">
        <p14:creationId xmlns:p14="http://schemas.microsoft.com/office/powerpoint/2010/main" val="44121490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dirty="0"/>
              <a:t>Video</a:t>
            </a:r>
          </a:p>
        </p:txBody>
      </p:sp>
      <p:sp>
        <p:nvSpPr>
          <p:cNvPr id="19459" name="Rectangle 3"/>
          <p:cNvSpPr>
            <a:spLocks noGrp="1" noChangeArrowheads="1"/>
          </p:cNvSpPr>
          <p:nvPr>
            <p:ph type="body" idx="1"/>
          </p:nvPr>
        </p:nvSpPr>
        <p:spPr>
          <a:xfrm>
            <a:off x="677333" y="2160590"/>
            <a:ext cx="8984459" cy="2030410"/>
          </a:xfrm>
        </p:spPr>
        <p:txBody>
          <a:bodyPr>
            <a:normAutofit/>
          </a:bodyPr>
          <a:lstStyle/>
          <a:p>
            <a:pPr marL="0" indent="0" eaLnBrk="1" hangingPunct="1">
              <a:buNone/>
            </a:pPr>
            <a:r>
              <a:rPr lang="en-GB" altLang="en-US" sz="2400" dirty="0"/>
              <a:t>How to use the Progression Tools</a:t>
            </a:r>
          </a:p>
          <a:p>
            <a:pPr marL="0" indent="0" eaLnBrk="1" hangingPunct="1">
              <a:buNone/>
            </a:pPr>
            <a:endParaRPr lang="en-GB" altLang="en-US" sz="2400" dirty="0"/>
          </a:p>
          <a:p>
            <a:pPr marL="0" indent="0" eaLnBrk="1" hangingPunct="1">
              <a:buNone/>
            </a:pPr>
            <a:r>
              <a:rPr lang="en-GB" altLang="en-US" dirty="0">
                <a:hlinkClick r:id="rId3"/>
              </a:rPr>
              <a:t>https://youtu.be/5V6uIuil0b4</a:t>
            </a:r>
            <a:endParaRPr lang="en-GB" altLang="en-US" dirty="0"/>
          </a:p>
          <a:p>
            <a:pPr marL="0" indent="0" eaLnBrk="1" hangingPunct="1">
              <a:buNone/>
            </a:pPr>
            <a:endParaRPr lang="en-GB" altLang="en-US" dirty="0"/>
          </a:p>
        </p:txBody>
      </p:sp>
    </p:spTree>
    <p:extLst>
      <p:ext uri="{BB962C8B-B14F-4D97-AF65-F5344CB8AC3E}">
        <p14:creationId xmlns:p14="http://schemas.microsoft.com/office/powerpoint/2010/main" val="141418094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Top Tips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7886625"/>
              </p:ext>
            </p:extLst>
          </p:nvPr>
        </p:nvGraphicFramePr>
        <p:xfrm>
          <a:off x="677863" y="1440494"/>
          <a:ext cx="8596312" cy="4601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633690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the tools link to the National Curriculum</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24105241"/>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005769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Further Support</a:t>
            </a:r>
            <a:br>
              <a:rPr lang="en-GB" dirty="0"/>
            </a:br>
            <a:r>
              <a:rPr lang="en-GB" dirty="0"/>
              <a:t>www.speechandlanguage.org.uk</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0442771"/>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190625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Free resources:</a:t>
            </a:r>
          </a:p>
        </p:txBody>
      </p:sp>
      <p:sp>
        <p:nvSpPr>
          <p:cNvPr id="3" name="Content Placeholder 2"/>
          <p:cNvSpPr>
            <a:spLocks noGrp="1"/>
          </p:cNvSpPr>
          <p:nvPr>
            <p:ph idx="1"/>
          </p:nvPr>
        </p:nvSpPr>
        <p:spPr>
          <a:xfrm>
            <a:off x="677334" y="1333041"/>
            <a:ext cx="8596668" cy="4708322"/>
          </a:xfrm>
        </p:spPr>
        <p:txBody>
          <a:bodyPr>
            <a:normAutofit fontScale="77500" lnSpcReduction="20000"/>
          </a:bodyPr>
          <a:lstStyle/>
          <a:p>
            <a:r>
              <a:rPr lang="en-GB" sz="1900" dirty="0"/>
              <a:t>Electronic versions of scoring, answer sheets and profile will be shared after training.</a:t>
            </a:r>
          </a:p>
          <a:p>
            <a:r>
              <a:rPr lang="en-GB" sz="1900" dirty="0"/>
              <a:t>Downloadable </a:t>
            </a:r>
          </a:p>
          <a:p>
            <a:pPr lvl="2"/>
            <a:r>
              <a:rPr lang="en-GB" sz="2100" dirty="0"/>
              <a:t>Misunderstood</a:t>
            </a:r>
            <a:r>
              <a:rPr lang="en-GB" sz="1600" dirty="0"/>
              <a:t> </a:t>
            </a:r>
            <a:r>
              <a:rPr lang="en-GB" sz="1600" dirty="0">
                <a:hlinkClick r:id="rId3"/>
              </a:rPr>
              <a:t>https://councilfordisabledchildren.org.uk/sites/default/files/uploads/files/misunderstood-supporting-children-and-young-people-with-speech-language-and-communications-needs.pdf</a:t>
            </a:r>
            <a:endParaRPr lang="en-GB" sz="1600" dirty="0"/>
          </a:p>
          <a:p>
            <a:pPr lvl="2"/>
            <a:r>
              <a:rPr lang="en-GB" sz="2000" dirty="0"/>
              <a:t>Don’t Get Me Wrong  </a:t>
            </a:r>
            <a:r>
              <a:rPr lang="en-GB" sz="2000" dirty="0">
                <a:hlinkClick r:id="rId4"/>
              </a:rPr>
              <a:t>https://issuu.com/thecommunicationtrust/docs/dontgetmewrong</a:t>
            </a:r>
            <a:endParaRPr lang="en-GB" sz="2000" dirty="0"/>
          </a:p>
          <a:p>
            <a:pPr lvl="2"/>
            <a:r>
              <a:rPr lang="en-GB" sz="2000" dirty="0"/>
              <a:t>Universally Speaking (birth-5, 5-11, 11-18) </a:t>
            </a:r>
            <a:r>
              <a:rPr lang="en-GB" sz="2000" dirty="0">
                <a:hlinkClick r:id="rId5"/>
              </a:rPr>
              <a:t>https://speechandlanguage.org.uk/shop-for-educators/</a:t>
            </a:r>
            <a:endParaRPr lang="en-GB" sz="2000" dirty="0"/>
          </a:p>
          <a:p>
            <a:pPr lvl="2"/>
            <a:r>
              <a:rPr lang="en-GB" sz="2000" dirty="0"/>
              <a:t>Let’s Talk About It  </a:t>
            </a:r>
            <a:r>
              <a:rPr lang="en-GB" sz="2000" dirty="0">
                <a:hlinkClick r:id="rId6"/>
              </a:rPr>
              <a:t>https://issuu.com/thecommunicationtrust/docs/lets_talk_about_it</a:t>
            </a:r>
            <a:endParaRPr lang="en-GB" sz="2000" dirty="0"/>
          </a:p>
          <a:p>
            <a:pPr lvl="2"/>
            <a:r>
              <a:rPr lang="en-GB" sz="2000" dirty="0"/>
              <a:t>Top Tips (Primary/Secondary) </a:t>
            </a:r>
            <a:r>
              <a:rPr lang="en-GB" sz="2000" dirty="0">
                <a:hlinkClick r:id="rId7"/>
              </a:rPr>
              <a:t>https://speechandlanguage.org.uk/talking-point/for-professionals/primary-and-secondary-school-teachers/</a:t>
            </a:r>
            <a:endParaRPr lang="en-GB" sz="2000" dirty="0"/>
          </a:p>
          <a:p>
            <a:pPr lvl="2"/>
            <a:r>
              <a:rPr lang="en-GB" sz="2000" dirty="0"/>
              <a:t>Frequently Asked Questions  </a:t>
            </a:r>
            <a:r>
              <a:rPr lang="en-GB" sz="2000" dirty="0">
                <a:hlinkClick r:id="rId8"/>
              </a:rPr>
              <a:t>https://speechandlanguage.org.uk/talking-point/for-professionals/professionals-faqs/</a:t>
            </a:r>
            <a:endParaRPr lang="en-GB" sz="2000" dirty="0"/>
          </a:p>
          <a:p>
            <a:pPr marL="914400" lvl="2" indent="0">
              <a:buNone/>
            </a:pPr>
            <a:endParaRPr lang="en-GB" sz="2000" dirty="0"/>
          </a:p>
          <a:p>
            <a:pPr marL="457200">
              <a:buSzPct val="100000"/>
            </a:pPr>
            <a:r>
              <a:rPr lang="en-GB" dirty="0"/>
              <a:t>Staff training CPD opportunities </a:t>
            </a:r>
            <a:r>
              <a:rPr lang="en-GB" dirty="0">
                <a:hlinkClick r:id="rId9"/>
              </a:rPr>
              <a:t>https://speechandlanguage.org.uk/talking-point/for-professionals/the-communication-trust/</a:t>
            </a:r>
            <a:endParaRPr lang="en-GB" dirty="0"/>
          </a:p>
          <a:p>
            <a:pPr marL="457200">
              <a:buSzPct val="100000"/>
            </a:pPr>
            <a:endParaRPr lang="en-GB" dirty="0"/>
          </a:p>
          <a:p>
            <a:pPr marL="114300" indent="0">
              <a:buSzPct val="100000"/>
              <a:buNone/>
            </a:pPr>
            <a:endParaRPr lang="en-GB" sz="2000" dirty="0"/>
          </a:p>
        </p:txBody>
      </p:sp>
    </p:spTree>
    <p:extLst>
      <p:ext uri="{BB962C8B-B14F-4D97-AF65-F5344CB8AC3E}">
        <p14:creationId xmlns:p14="http://schemas.microsoft.com/office/powerpoint/2010/main" val="19570517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Targeted Resource List:</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573232399"/>
              </p:ext>
            </p:extLst>
          </p:nvPr>
        </p:nvGraphicFramePr>
        <p:xfrm>
          <a:off x="1026611" y="1564395"/>
          <a:ext cx="7898816" cy="4508587"/>
        </p:xfrm>
        <a:graphic>
          <a:graphicData uri="http://schemas.openxmlformats.org/drawingml/2006/table">
            <a:tbl>
              <a:tblPr firstRow="1" firstCol="1" bandRow="1"/>
              <a:tblGrid>
                <a:gridCol w="1004537">
                  <a:extLst>
                    <a:ext uri="{9D8B030D-6E8A-4147-A177-3AD203B41FA5}">
                      <a16:colId xmlns:a16="http://schemas.microsoft.com/office/drawing/2014/main" val="20000"/>
                    </a:ext>
                  </a:extLst>
                </a:gridCol>
                <a:gridCol w="1148786">
                  <a:extLst>
                    <a:ext uri="{9D8B030D-6E8A-4147-A177-3AD203B41FA5}">
                      <a16:colId xmlns:a16="http://schemas.microsoft.com/office/drawing/2014/main" val="20001"/>
                    </a:ext>
                  </a:extLst>
                </a:gridCol>
                <a:gridCol w="1149307">
                  <a:extLst>
                    <a:ext uri="{9D8B030D-6E8A-4147-A177-3AD203B41FA5}">
                      <a16:colId xmlns:a16="http://schemas.microsoft.com/office/drawing/2014/main" val="20002"/>
                    </a:ext>
                  </a:extLst>
                </a:gridCol>
                <a:gridCol w="1148786">
                  <a:extLst>
                    <a:ext uri="{9D8B030D-6E8A-4147-A177-3AD203B41FA5}">
                      <a16:colId xmlns:a16="http://schemas.microsoft.com/office/drawing/2014/main" val="20003"/>
                    </a:ext>
                  </a:extLst>
                </a:gridCol>
                <a:gridCol w="1149307">
                  <a:extLst>
                    <a:ext uri="{9D8B030D-6E8A-4147-A177-3AD203B41FA5}">
                      <a16:colId xmlns:a16="http://schemas.microsoft.com/office/drawing/2014/main" val="20004"/>
                    </a:ext>
                  </a:extLst>
                </a:gridCol>
                <a:gridCol w="1148786">
                  <a:extLst>
                    <a:ext uri="{9D8B030D-6E8A-4147-A177-3AD203B41FA5}">
                      <a16:colId xmlns:a16="http://schemas.microsoft.com/office/drawing/2014/main" val="20005"/>
                    </a:ext>
                  </a:extLst>
                </a:gridCol>
                <a:gridCol w="1149307">
                  <a:extLst>
                    <a:ext uri="{9D8B030D-6E8A-4147-A177-3AD203B41FA5}">
                      <a16:colId xmlns:a16="http://schemas.microsoft.com/office/drawing/2014/main" val="20006"/>
                    </a:ext>
                  </a:extLst>
                </a:gridCol>
              </a:tblGrid>
              <a:tr h="300572">
                <a:tc>
                  <a:txBody>
                    <a:bodyPr/>
                    <a:lstStyle/>
                    <a:p>
                      <a:pPr>
                        <a:lnSpc>
                          <a:spcPct val="115000"/>
                        </a:lnSpc>
                        <a:spcAft>
                          <a:spcPts val="0"/>
                        </a:spcAft>
                        <a:tabLst>
                          <a:tab pos="1381125" algn="l"/>
                        </a:tabLst>
                      </a:pPr>
                      <a:r>
                        <a:rPr lang="en-GB" sz="1500">
                          <a:effectLst/>
                          <a:latin typeface="Calibri"/>
                          <a:ea typeface="Calibri"/>
                          <a:cs typeface="Times New Roman"/>
                        </a:rPr>
                        <a:t> </a:t>
                      </a:r>
                      <a:endParaRPr lang="en-GB" sz="900">
                        <a:effectLst/>
                        <a:latin typeface="Calibri"/>
                        <a:ea typeface="Calibri"/>
                        <a:cs typeface="Times New Roman"/>
                      </a:endParaRPr>
                    </a:p>
                  </a:txBody>
                  <a:tcPr marL="56253" marR="56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tabLst>
                          <a:tab pos="1381125" algn="l"/>
                        </a:tabLst>
                      </a:pPr>
                      <a:r>
                        <a:rPr lang="en-GB" sz="1300" b="1">
                          <a:effectLst/>
                          <a:latin typeface="Calibri"/>
                          <a:ea typeface="Calibri"/>
                          <a:cs typeface="Times New Roman"/>
                        </a:rPr>
                        <a:t>Understanding </a:t>
                      </a:r>
                      <a:endParaRPr lang="en-GB" sz="900">
                        <a:effectLst/>
                        <a:latin typeface="Calibri"/>
                        <a:ea typeface="Calibri"/>
                        <a:cs typeface="Times New Roman"/>
                      </a:endParaRPr>
                    </a:p>
                  </a:txBody>
                  <a:tcPr marL="56253" marR="56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tabLst>
                          <a:tab pos="1381125" algn="l"/>
                        </a:tabLst>
                      </a:pPr>
                      <a:r>
                        <a:rPr lang="en-GB" sz="1300" b="1">
                          <a:effectLst/>
                          <a:latin typeface="Calibri"/>
                          <a:ea typeface="Calibri"/>
                          <a:cs typeface="Times New Roman"/>
                        </a:rPr>
                        <a:t>Vocabulary</a:t>
                      </a:r>
                      <a:endParaRPr lang="en-GB" sz="900">
                        <a:effectLst/>
                        <a:latin typeface="Calibri"/>
                        <a:ea typeface="Calibri"/>
                        <a:cs typeface="Times New Roman"/>
                      </a:endParaRPr>
                    </a:p>
                  </a:txBody>
                  <a:tcPr marL="56253" marR="56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tabLst>
                          <a:tab pos="1381125" algn="l"/>
                        </a:tabLst>
                      </a:pPr>
                      <a:r>
                        <a:rPr lang="en-GB" sz="1300" b="1">
                          <a:effectLst/>
                          <a:latin typeface="Calibri"/>
                          <a:ea typeface="Calibri"/>
                          <a:cs typeface="Times New Roman"/>
                        </a:rPr>
                        <a:t>Sentences</a:t>
                      </a:r>
                      <a:endParaRPr lang="en-GB" sz="900">
                        <a:effectLst/>
                        <a:latin typeface="Calibri"/>
                        <a:ea typeface="Calibri"/>
                        <a:cs typeface="Times New Roman"/>
                      </a:endParaRPr>
                    </a:p>
                  </a:txBody>
                  <a:tcPr marL="56253" marR="56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tabLst>
                          <a:tab pos="1381125" algn="l"/>
                        </a:tabLst>
                      </a:pPr>
                      <a:r>
                        <a:rPr lang="en-GB" sz="1300" b="1">
                          <a:effectLst/>
                          <a:latin typeface="Calibri"/>
                          <a:ea typeface="Calibri"/>
                          <a:cs typeface="Times New Roman"/>
                        </a:rPr>
                        <a:t>Narrative</a:t>
                      </a:r>
                      <a:endParaRPr lang="en-GB" sz="900">
                        <a:effectLst/>
                        <a:latin typeface="Calibri"/>
                        <a:ea typeface="Calibri"/>
                        <a:cs typeface="Times New Roman"/>
                      </a:endParaRPr>
                    </a:p>
                  </a:txBody>
                  <a:tcPr marL="56253" marR="56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tabLst>
                          <a:tab pos="1381125" algn="l"/>
                        </a:tabLst>
                      </a:pPr>
                      <a:r>
                        <a:rPr lang="en-GB" sz="1300" b="1">
                          <a:effectLst/>
                          <a:latin typeface="Calibri"/>
                          <a:ea typeface="Calibri"/>
                          <a:cs typeface="Times New Roman"/>
                        </a:rPr>
                        <a:t>Speech</a:t>
                      </a:r>
                      <a:endParaRPr lang="en-GB" sz="900">
                        <a:effectLst/>
                        <a:latin typeface="Calibri"/>
                        <a:ea typeface="Calibri"/>
                        <a:cs typeface="Times New Roman"/>
                      </a:endParaRPr>
                    </a:p>
                  </a:txBody>
                  <a:tcPr marL="56253" marR="56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tabLst>
                          <a:tab pos="1381125" algn="l"/>
                        </a:tabLst>
                      </a:pPr>
                      <a:r>
                        <a:rPr lang="en-GB" sz="1300" b="1">
                          <a:effectLst/>
                          <a:latin typeface="Calibri"/>
                          <a:ea typeface="Calibri"/>
                          <a:cs typeface="Times New Roman"/>
                        </a:rPr>
                        <a:t>Social </a:t>
                      </a:r>
                      <a:endParaRPr lang="en-GB" sz="900">
                        <a:effectLst/>
                        <a:latin typeface="Calibri"/>
                        <a:ea typeface="Calibri"/>
                        <a:cs typeface="Times New Roman"/>
                      </a:endParaRPr>
                    </a:p>
                  </a:txBody>
                  <a:tcPr marL="56253" marR="56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2404580">
                <a:tc>
                  <a:txBody>
                    <a:bodyPr/>
                    <a:lstStyle/>
                    <a:p>
                      <a:pPr>
                        <a:lnSpc>
                          <a:spcPct val="115000"/>
                        </a:lnSpc>
                        <a:spcAft>
                          <a:spcPts val="0"/>
                        </a:spcAft>
                        <a:tabLst>
                          <a:tab pos="1381125" algn="l"/>
                        </a:tabLst>
                      </a:pPr>
                      <a:r>
                        <a:rPr lang="en-GB" sz="1500">
                          <a:effectLst/>
                          <a:latin typeface="Calibri"/>
                          <a:ea typeface="Calibri"/>
                          <a:cs typeface="Times New Roman"/>
                        </a:rPr>
                        <a:t>EYFS</a:t>
                      </a:r>
                      <a:endParaRPr lang="en-GB" sz="900">
                        <a:effectLst/>
                        <a:latin typeface="Calibri"/>
                        <a:ea typeface="Calibri"/>
                        <a:cs typeface="Times New Roman"/>
                      </a:endParaRPr>
                    </a:p>
                    <a:p>
                      <a:pPr>
                        <a:lnSpc>
                          <a:spcPct val="115000"/>
                        </a:lnSpc>
                        <a:spcAft>
                          <a:spcPts val="0"/>
                        </a:spcAft>
                        <a:tabLst>
                          <a:tab pos="1381125" algn="l"/>
                        </a:tabLst>
                      </a:pPr>
                      <a:r>
                        <a:rPr lang="en-GB" sz="1500">
                          <a:effectLst/>
                          <a:latin typeface="Calibri"/>
                          <a:ea typeface="Calibri"/>
                          <a:cs typeface="Times New Roman"/>
                        </a:rPr>
                        <a:t> </a:t>
                      </a:r>
                      <a:endParaRPr lang="en-GB" sz="900">
                        <a:effectLst/>
                        <a:latin typeface="Calibri"/>
                        <a:ea typeface="Calibri"/>
                        <a:cs typeface="Times New Roman"/>
                      </a:endParaRPr>
                    </a:p>
                  </a:txBody>
                  <a:tcPr marL="56253" marR="56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1125" algn="l"/>
                        </a:tabLst>
                      </a:pPr>
                      <a:r>
                        <a:rPr lang="en-GB" sz="1000" b="1" i="1">
                          <a:effectLst/>
                          <a:latin typeface="Calibri"/>
                          <a:ea typeface="Calibri"/>
                          <a:cs typeface="Times New Roman"/>
                        </a:rPr>
                        <a:t>School Start</a:t>
                      </a:r>
                      <a:r>
                        <a:rPr lang="en-GB" sz="1000" i="1">
                          <a:effectLst/>
                          <a:latin typeface="Calibri"/>
                          <a:ea typeface="Calibri"/>
                          <a:cs typeface="Times New Roman"/>
                        </a:rPr>
                        <a:t> (Speechmark)</a:t>
                      </a:r>
                      <a:endParaRPr lang="en-GB" sz="900">
                        <a:effectLst/>
                        <a:latin typeface="Calibri"/>
                        <a:ea typeface="Calibri"/>
                        <a:cs typeface="Times New Roman"/>
                      </a:endParaRPr>
                    </a:p>
                    <a:p>
                      <a:pPr>
                        <a:lnSpc>
                          <a:spcPct val="115000"/>
                        </a:lnSpc>
                        <a:spcAft>
                          <a:spcPts val="0"/>
                        </a:spcAft>
                        <a:tabLst>
                          <a:tab pos="1381125" algn="l"/>
                        </a:tabLst>
                      </a:pPr>
                      <a:r>
                        <a:rPr lang="en-GB" sz="1000" i="1">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tabLst>
                          <a:tab pos="1381125" algn="l"/>
                        </a:tabLst>
                      </a:pPr>
                      <a:r>
                        <a:rPr lang="en-GB" sz="1000" b="1" i="1">
                          <a:effectLst/>
                          <a:latin typeface="Calibri"/>
                          <a:ea typeface="Calibri"/>
                          <a:cs typeface="Times New Roman"/>
                        </a:rPr>
                        <a:t>Reception Narrative pack</a:t>
                      </a:r>
                      <a:r>
                        <a:rPr lang="en-GB" sz="1000" i="1">
                          <a:effectLst/>
                          <a:latin typeface="Calibri"/>
                          <a:ea typeface="Calibri"/>
                          <a:cs typeface="Times New Roman"/>
                        </a:rPr>
                        <a:t> (BSP)</a:t>
                      </a:r>
                      <a:endParaRPr lang="en-GB" sz="900">
                        <a:effectLst/>
                        <a:latin typeface="Calibri"/>
                        <a:ea typeface="Calibri"/>
                        <a:cs typeface="Times New Roman"/>
                      </a:endParaRPr>
                    </a:p>
                    <a:p>
                      <a:pPr>
                        <a:lnSpc>
                          <a:spcPct val="115000"/>
                        </a:lnSpc>
                        <a:spcAft>
                          <a:spcPts val="0"/>
                        </a:spcAft>
                        <a:tabLst>
                          <a:tab pos="1381125" algn="l"/>
                        </a:tabLst>
                      </a:pPr>
                      <a:r>
                        <a:rPr lang="en-GB" sz="1000" i="1">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tabLst>
                          <a:tab pos="1381125" algn="l"/>
                        </a:tabLst>
                      </a:pPr>
                      <a:r>
                        <a:rPr lang="en-GB" sz="1000" b="1" i="1">
                          <a:effectLst/>
                          <a:latin typeface="Calibri"/>
                          <a:ea typeface="Calibri"/>
                          <a:cs typeface="Times New Roman"/>
                        </a:rPr>
                        <a:t>Time to Talk</a:t>
                      </a:r>
                      <a:r>
                        <a:rPr lang="en-GB" sz="1000" i="1">
                          <a:effectLst/>
                          <a:latin typeface="Calibri"/>
                          <a:ea typeface="Calibri"/>
                          <a:cs typeface="Times New Roman"/>
                        </a:rPr>
                        <a:t> (LDA)</a:t>
                      </a:r>
                      <a:endParaRPr lang="en-GB" sz="900">
                        <a:effectLst/>
                        <a:latin typeface="Calibri"/>
                        <a:ea typeface="Calibri"/>
                        <a:cs typeface="Times New Roman"/>
                      </a:endParaRPr>
                    </a:p>
                  </a:txBody>
                  <a:tcPr marL="56253" marR="56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1125" algn="l"/>
                        </a:tabLst>
                      </a:pPr>
                      <a:r>
                        <a:rPr lang="en-GB" sz="1000" b="1" i="1">
                          <a:effectLst/>
                          <a:latin typeface="Calibri"/>
                          <a:ea typeface="Calibri"/>
                          <a:cs typeface="Times New Roman"/>
                        </a:rPr>
                        <a:t>School Start</a:t>
                      </a:r>
                      <a:r>
                        <a:rPr lang="en-GB" sz="1000" i="1">
                          <a:effectLst/>
                          <a:latin typeface="Calibri"/>
                          <a:ea typeface="Calibri"/>
                          <a:cs typeface="Times New Roman"/>
                        </a:rPr>
                        <a:t> (Speechmark)</a:t>
                      </a:r>
                      <a:endParaRPr lang="en-GB" sz="900">
                        <a:effectLst/>
                        <a:latin typeface="Calibri"/>
                        <a:ea typeface="Calibri"/>
                        <a:cs typeface="Times New Roman"/>
                      </a:endParaRPr>
                    </a:p>
                    <a:p>
                      <a:pPr>
                        <a:lnSpc>
                          <a:spcPct val="115000"/>
                        </a:lnSpc>
                        <a:spcAft>
                          <a:spcPts val="0"/>
                        </a:spcAft>
                        <a:tabLst>
                          <a:tab pos="1381125" algn="l"/>
                        </a:tabLst>
                      </a:pPr>
                      <a:r>
                        <a:rPr lang="en-GB" sz="1000" i="1">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tabLst>
                          <a:tab pos="1381125" algn="l"/>
                        </a:tabLst>
                      </a:pPr>
                      <a:r>
                        <a:rPr lang="en-GB" sz="1000" b="1" i="1">
                          <a:effectLst/>
                          <a:latin typeface="Calibri"/>
                          <a:ea typeface="Calibri"/>
                          <a:cs typeface="Times New Roman"/>
                        </a:rPr>
                        <a:t>Reception Narrative</a:t>
                      </a:r>
                      <a:endParaRPr lang="en-GB" sz="900">
                        <a:effectLst/>
                        <a:latin typeface="Calibri"/>
                        <a:ea typeface="Calibri"/>
                        <a:cs typeface="Times New Roman"/>
                      </a:endParaRPr>
                    </a:p>
                    <a:p>
                      <a:pPr>
                        <a:lnSpc>
                          <a:spcPct val="115000"/>
                        </a:lnSpc>
                        <a:spcAft>
                          <a:spcPts val="0"/>
                        </a:spcAft>
                        <a:tabLst>
                          <a:tab pos="1381125" algn="l"/>
                        </a:tabLst>
                      </a:pPr>
                      <a:r>
                        <a:rPr lang="en-GB" sz="1000" b="1" i="1">
                          <a:effectLst/>
                          <a:latin typeface="Calibri"/>
                          <a:ea typeface="Calibri"/>
                          <a:cs typeface="Times New Roman"/>
                        </a:rPr>
                        <a:t>Pack (</a:t>
                      </a:r>
                      <a:r>
                        <a:rPr lang="en-GB" sz="1000" i="1">
                          <a:effectLst/>
                          <a:latin typeface="Calibri"/>
                          <a:ea typeface="Calibri"/>
                          <a:cs typeface="Times New Roman"/>
                        </a:rPr>
                        <a:t>BSP)</a:t>
                      </a:r>
                      <a:endParaRPr lang="en-GB" sz="900">
                        <a:effectLst/>
                        <a:latin typeface="Calibri"/>
                        <a:ea typeface="Calibri"/>
                        <a:cs typeface="Times New Roman"/>
                      </a:endParaRPr>
                    </a:p>
                    <a:p>
                      <a:pPr>
                        <a:lnSpc>
                          <a:spcPct val="115000"/>
                        </a:lnSpc>
                        <a:spcAft>
                          <a:spcPts val="0"/>
                        </a:spcAft>
                      </a:pPr>
                      <a:r>
                        <a:rPr lang="en-GB" sz="1000">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pPr>
                      <a:r>
                        <a:rPr lang="en-GB" sz="1000" b="1" i="1">
                          <a:effectLst/>
                          <a:latin typeface="Calibri"/>
                          <a:ea typeface="Calibri"/>
                          <a:cs typeface="Times New Roman"/>
                        </a:rPr>
                        <a:t>Time to Talk</a:t>
                      </a:r>
                      <a:r>
                        <a:rPr lang="en-GB" sz="1000" i="1">
                          <a:effectLst/>
                          <a:latin typeface="Calibri"/>
                          <a:ea typeface="Calibri"/>
                          <a:cs typeface="Times New Roman"/>
                        </a:rPr>
                        <a:t> (LDA)</a:t>
                      </a:r>
                      <a:endParaRPr lang="en-GB" sz="900">
                        <a:effectLst/>
                        <a:latin typeface="Calibri"/>
                        <a:ea typeface="Calibri"/>
                        <a:cs typeface="Times New Roman"/>
                      </a:endParaRPr>
                    </a:p>
                  </a:txBody>
                  <a:tcPr marL="56253" marR="56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1125" algn="l"/>
                        </a:tabLst>
                      </a:pPr>
                      <a:r>
                        <a:rPr lang="en-GB" sz="1000" i="1">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tabLst>
                          <a:tab pos="1381125" algn="l"/>
                        </a:tabLst>
                      </a:pPr>
                      <a:r>
                        <a:rPr lang="en-GB" sz="1000" i="1">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tabLst>
                          <a:tab pos="1381125" algn="l"/>
                        </a:tabLst>
                      </a:pPr>
                      <a:r>
                        <a:rPr lang="en-GB" sz="1000" i="1">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tabLst>
                          <a:tab pos="1381125" algn="l"/>
                        </a:tabLst>
                      </a:pPr>
                      <a:r>
                        <a:rPr lang="en-GB" sz="1000" b="1" i="1">
                          <a:effectLst/>
                          <a:latin typeface="Calibri"/>
                          <a:ea typeface="Calibri"/>
                          <a:cs typeface="Times New Roman"/>
                        </a:rPr>
                        <a:t>Reception Narrative pack</a:t>
                      </a:r>
                      <a:r>
                        <a:rPr lang="en-GB" sz="1000" i="1">
                          <a:effectLst/>
                          <a:latin typeface="Calibri"/>
                          <a:ea typeface="Calibri"/>
                          <a:cs typeface="Times New Roman"/>
                        </a:rPr>
                        <a:t> (BSP)</a:t>
                      </a:r>
                      <a:endParaRPr lang="en-GB" sz="900">
                        <a:effectLst/>
                        <a:latin typeface="Calibri"/>
                        <a:ea typeface="Calibri"/>
                        <a:cs typeface="Times New Roman"/>
                      </a:endParaRPr>
                    </a:p>
                  </a:txBody>
                  <a:tcPr marL="56253" marR="56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1125" algn="l"/>
                        </a:tabLst>
                      </a:pPr>
                      <a:r>
                        <a:rPr lang="en-GB" sz="1000" i="1">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tabLst>
                          <a:tab pos="1381125" algn="l"/>
                        </a:tabLst>
                      </a:pPr>
                      <a:r>
                        <a:rPr lang="en-GB" sz="1000" i="1">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tabLst>
                          <a:tab pos="1381125" algn="l"/>
                        </a:tabLst>
                      </a:pPr>
                      <a:r>
                        <a:rPr lang="en-GB" sz="1000" i="1">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tabLst>
                          <a:tab pos="1381125" algn="l"/>
                        </a:tabLst>
                      </a:pPr>
                      <a:r>
                        <a:rPr lang="en-GB" sz="1000" b="1" i="1">
                          <a:effectLst/>
                          <a:latin typeface="Calibri"/>
                          <a:ea typeface="Calibri"/>
                          <a:cs typeface="Times New Roman"/>
                        </a:rPr>
                        <a:t>Reception Narrative pack (</a:t>
                      </a:r>
                      <a:r>
                        <a:rPr lang="en-GB" sz="1000" i="1">
                          <a:effectLst/>
                          <a:latin typeface="Calibri"/>
                          <a:ea typeface="Calibri"/>
                          <a:cs typeface="Times New Roman"/>
                        </a:rPr>
                        <a:t>BSP)</a:t>
                      </a:r>
                      <a:endParaRPr lang="en-GB" sz="900">
                        <a:effectLst/>
                        <a:latin typeface="Calibri"/>
                        <a:ea typeface="Calibri"/>
                        <a:cs typeface="Times New Roman"/>
                      </a:endParaRPr>
                    </a:p>
                    <a:p>
                      <a:pPr>
                        <a:lnSpc>
                          <a:spcPct val="115000"/>
                        </a:lnSpc>
                        <a:spcAft>
                          <a:spcPts val="0"/>
                        </a:spcAft>
                      </a:pPr>
                      <a:r>
                        <a:rPr lang="en-GB" sz="1000">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pPr>
                      <a:r>
                        <a:rPr lang="en-GB" sz="1000" b="1" i="1">
                          <a:effectLst/>
                          <a:latin typeface="Calibri"/>
                          <a:ea typeface="Calibri"/>
                          <a:cs typeface="Times New Roman"/>
                        </a:rPr>
                        <a:t>Time to Talk</a:t>
                      </a:r>
                      <a:r>
                        <a:rPr lang="en-GB" sz="1000" i="1">
                          <a:effectLst/>
                          <a:latin typeface="Calibri"/>
                          <a:ea typeface="Calibri"/>
                          <a:cs typeface="Times New Roman"/>
                        </a:rPr>
                        <a:t> (LDA)</a:t>
                      </a:r>
                      <a:endParaRPr lang="en-GB" sz="900">
                        <a:effectLst/>
                        <a:latin typeface="Calibri"/>
                        <a:ea typeface="Calibri"/>
                        <a:cs typeface="Times New Roman"/>
                      </a:endParaRPr>
                    </a:p>
                  </a:txBody>
                  <a:tcPr marL="56253" marR="56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1125" algn="l"/>
                        </a:tabLst>
                      </a:pPr>
                      <a:r>
                        <a:rPr lang="en-GB" sz="1000" b="1" i="1">
                          <a:effectLst/>
                          <a:latin typeface="Calibri"/>
                          <a:ea typeface="Calibri"/>
                          <a:cs typeface="Times New Roman"/>
                        </a:rPr>
                        <a:t>School Start</a:t>
                      </a:r>
                      <a:r>
                        <a:rPr lang="en-GB" sz="1000" i="1">
                          <a:effectLst/>
                          <a:latin typeface="Calibri"/>
                          <a:ea typeface="Calibri"/>
                          <a:cs typeface="Times New Roman"/>
                        </a:rPr>
                        <a:t> (Speechmark)</a:t>
                      </a:r>
                      <a:endParaRPr lang="en-GB" sz="900">
                        <a:effectLst/>
                        <a:latin typeface="Calibri"/>
                        <a:ea typeface="Calibri"/>
                        <a:cs typeface="Times New Roman"/>
                      </a:endParaRPr>
                    </a:p>
                    <a:p>
                      <a:pPr>
                        <a:lnSpc>
                          <a:spcPct val="115000"/>
                        </a:lnSpc>
                        <a:spcAft>
                          <a:spcPts val="0"/>
                        </a:spcAft>
                        <a:tabLst>
                          <a:tab pos="1381125" algn="l"/>
                        </a:tabLst>
                      </a:pPr>
                      <a:r>
                        <a:rPr lang="en-GB" sz="1000" i="1">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tabLst>
                          <a:tab pos="1381125" algn="l"/>
                        </a:tabLst>
                      </a:pPr>
                      <a:r>
                        <a:rPr lang="en-GB" sz="1000" i="1">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tabLst>
                          <a:tab pos="1381125" algn="l"/>
                        </a:tabLst>
                      </a:pPr>
                      <a:r>
                        <a:rPr lang="en-GB" sz="1000" i="1">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tabLst>
                          <a:tab pos="1381125" algn="l"/>
                        </a:tabLst>
                      </a:pPr>
                      <a:r>
                        <a:rPr lang="en-GB" sz="1000" i="1">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tabLst>
                          <a:tab pos="1381125" algn="l"/>
                        </a:tabLst>
                      </a:pPr>
                      <a:r>
                        <a:rPr lang="en-GB" sz="1000" b="1" i="1">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tabLst>
                          <a:tab pos="1381125" algn="l"/>
                        </a:tabLst>
                      </a:pPr>
                      <a:r>
                        <a:rPr lang="en-GB" sz="1000" b="1" i="1">
                          <a:effectLst/>
                          <a:latin typeface="Calibri"/>
                          <a:ea typeface="Calibri"/>
                          <a:cs typeface="Times New Roman"/>
                        </a:rPr>
                        <a:t>Time for Sounds</a:t>
                      </a:r>
                      <a:r>
                        <a:rPr lang="en-GB" sz="1000" i="1">
                          <a:effectLst/>
                          <a:latin typeface="Calibri"/>
                          <a:ea typeface="Calibri"/>
                          <a:cs typeface="Times New Roman"/>
                        </a:rPr>
                        <a:t> BSP (Nursery or Reception pack))</a:t>
                      </a:r>
                      <a:endParaRPr lang="en-GB" sz="900">
                        <a:effectLst/>
                        <a:latin typeface="Calibri"/>
                        <a:ea typeface="Calibri"/>
                        <a:cs typeface="Times New Roman"/>
                      </a:endParaRPr>
                    </a:p>
                    <a:p>
                      <a:pPr>
                        <a:lnSpc>
                          <a:spcPct val="115000"/>
                        </a:lnSpc>
                        <a:spcAft>
                          <a:spcPts val="0"/>
                        </a:spcAft>
                        <a:tabLst>
                          <a:tab pos="1381125" algn="l"/>
                        </a:tabLst>
                      </a:pPr>
                      <a:r>
                        <a:rPr lang="en-GB" sz="1000" i="1">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tabLst>
                          <a:tab pos="1381125" algn="l"/>
                        </a:tabLst>
                      </a:pPr>
                      <a:r>
                        <a:rPr lang="en-GB" sz="1000" i="1">
                          <a:effectLst/>
                          <a:latin typeface="Calibri"/>
                          <a:ea typeface="Calibri"/>
                          <a:cs typeface="Times New Roman"/>
                        </a:rPr>
                        <a:t> </a:t>
                      </a:r>
                      <a:endParaRPr lang="en-GB" sz="900">
                        <a:effectLst/>
                        <a:latin typeface="Calibri"/>
                        <a:ea typeface="Calibri"/>
                        <a:cs typeface="Times New Roman"/>
                      </a:endParaRPr>
                    </a:p>
                  </a:txBody>
                  <a:tcPr marL="56253" marR="56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1125" algn="l"/>
                        </a:tabLst>
                      </a:pPr>
                      <a:r>
                        <a:rPr lang="en-GB" sz="1000" b="1" i="1">
                          <a:effectLst/>
                          <a:latin typeface="Calibri"/>
                          <a:ea typeface="Calibri"/>
                          <a:cs typeface="Times New Roman"/>
                        </a:rPr>
                        <a:t>School Start</a:t>
                      </a:r>
                      <a:r>
                        <a:rPr lang="en-GB" sz="1000" i="1">
                          <a:effectLst/>
                          <a:latin typeface="Calibri"/>
                          <a:ea typeface="Calibri"/>
                          <a:cs typeface="Times New Roman"/>
                        </a:rPr>
                        <a:t> (Speechmark)</a:t>
                      </a:r>
                      <a:endParaRPr lang="en-GB" sz="900">
                        <a:effectLst/>
                        <a:latin typeface="Calibri"/>
                        <a:ea typeface="Calibri"/>
                        <a:cs typeface="Times New Roman"/>
                      </a:endParaRPr>
                    </a:p>
                    <a:p>
                      <a:pPr>
                        <a:lnSpc>
                          <a:spcPct val="115000"/>
                        </a:lnSpc>
                        <a:spcAft>
                          <a:spcPts val="0"/>
                        </a:spcAft>
                        <a:tabLst>
                          <a:tab pos="1381125" algn="l"/>
                        </a:tabLst>
                      </a:pPr>
                      <a:r>
                        <a:rPr lang="en-GB" sz="1000" i="1">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tabLst>
                          <a:tab pos="1381125" algn="l"/>
                        </a:tabLst>
                      </a:pPr>
                      <a:r>
                        <a:rPr lang="en-GB" sz="1000" b="1" i="1">
                          <a:effectLst/>
                          <a:latin typeface="Calibri"/>
                          <a:ea typeface="Calibri"/>
                          <a:cs typeface="Times New Roman"/>
                        </a:rPr>
                        <a:t>Reception Narrative pack</a:t>
                      </a:r>
                      <a:r>
                        <a:rPr lang="en-GB" sz="1000" i="1">
                          <a:effectLst/>
                          <a:latin typeface="Calibri"/>
                          <a:ea typeface="Calibri"/>
                          <a:cs typeface="Times New Roman"/>
                        </a:rPr>
                        <a:t> (BSP)</a:t>
                      </a:r>
                      <a:endParaRPr lang="en-GB" sz="900">
                        <a:effectLst/>
                        <a:latin typeface="Calibri"/>
                        <a:ea typeface="Calibri"/>
                        <a:cs typeface="Times New Roman"/>
                      </a:endParaRPr>
                    </a:p>
                    <a:p>
                      <a:pPr>
                        <a:lnSpc>
                          <a:spcPct val="115000"/>
                        </a:lnSpc>
                        <a:spcAft>
                          <a:spcPts val="0"/>
                        </a:spcAft>
                      </a:pPr>
                      <a:r>
                        <a:rPr lang="en-GB" sz="1000">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pPr>
                      <a:r>
                        <a:rPr lang="en-GB" sz="1000" b="1" i="1">
                          <a:effectLst/>
                          <a:latin typeface="Calibri"/>
                          <a:ea typeface="Calibri"/>
                          <a:cs typeface="Times New Roman"/>
                        </a:rPr>
                        <a:t>Time to Talk</a:t>
                      </a:r>
                      <a:r>
                        <a:rPr lang="en-GB" sz="1000" i="1">
                          <a:effectLst/>
                          <a:latin typeface="Calibri"/>
                          <a:ea typeface="Calibri"/>
                          <a:cs typeface="Times New Roman"/>
                        </a:rPr>
                        <a:t> (LDA)</a:t>
                      </a:r>
                      <a:endParaRPr lang="en-GB" sz="900">
                        <a:effectLst/>
                        <a:latin typeface="Calibri"/>
                        <a:ea typeface="Calibri"/>
                        <a:cs typeface="Times New Roman"/>
                      </a:endParaRPr>
                    </a:p>
                    <a:p>
                      <a:pPr>
                        <a:lnSpc>
                          <a:spcPct val="115000"/>
                        </a:lnSpc>
                        <a:spcAft>
                          <a:spcPts val="0"/>
                        </a:spcAft>
                      </a:pPr>
                      <a:r>
                        <a:rPr lang="en-GB" sz="1000" i="1">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pPr>
                      <a:r>
                        <a:rPr lang="en-GB" sz="1000" i="1">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pPr>
                      <a:r>
                        <a:rPr lang="en-GB" sz="1000">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pPr>
                      <a:r>
                        <a:rPr lang="en-GB" sz="1000">
                          <a:effectLst/>
                          <a:latin typeface="Calibri"/>
                          <a:ea typeface="Calibri"/>
                          <a:cs typeface="Times New Roman"/>
                        </a:rPr>
                        <a:t> </a:t>
                      </a:r>
                      <a:endParaRPr lang="en-GB" sz="900">
                        <a:effectLst/>
                        <a:latin typeface="Calibri"/>
                        <a:ea typeface="Calibri"/>
                        <a:cs typeface="Times New Roman"/>
                      </a:endParaRPr>
                    </a:p>
                  </a:txBody>
                  <a:tcPr marL="56253" marR="56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03435">
                <a:tc>
                  <a:txBody>
                    <a:bodyPr/>
                    <a:lstStyle/>
                    <a:p>
                      <a:pPr>
                        <a:lnSpc>
                          <a:spcPct val="115000"/>
                        </a:lnSpc>
                        <a:spcAft>
                          <a:spcPts val="0"/>
                        </a:spcAft>
                        <a:tabLst>
                          <a:tab pos="1381125" algn="l"/>
                        </a:tabLst>
                      </a:pPr>
                      <a:r>
                        <a:rPr lang="en-GB" sz="1500">
                          <a:effectLst/>
                          <a:latin typeface="Calibri"/>
                          <a:ea typeface="Calibri"/>
                          <a:cs typeface="Times New Roman"/>
                        </a:rPr>
                        <a:t>KS1</a:t>
                      </a:r>
                      <a:endParaRPr lang="en-GB" sz="900">
                        <a:effectLst/>
                        <a:latin typeface="Calibri"/>
                        <a:ea typeface="Calibri"/>
                        <a:cs typeface="Times New Roman"/>
                      </a:endParaRPr>
                    </a:p>
                  </a:txBody>
                  <a:tcPr marL="56253" marR="56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1125" algn="l"/>
                        </a:tabLst>
                      </a:pPr>
                      <a:r>
                        <a:rPr lang="en-GB" sz="1000" b="1" i="1">
                          <a:effectLst/>
                          <a:latin typeface="Calibri"/>
                          <a:ea typeface="Calibri"/>
                          <a:cs typeface="Times New Roman"/>
                        </a:rPr>
                        <a:t>KS1 Narrative pack</a:t>
                      </a:r>
                      <a:r>
                        <a:rPr lang="en-GB" sz="1000" i="1">
                          <a:effectLst/>
                          <a:latin typeface="Calibri"/>
                          <a:ea typeface="Calibri"/>
                          <a:cs typeface="Times New Roman"/>
                        </a:rPr>
                        <a:t> (BSP)</a:t>
                      </a:r>
                      <a:endParaRPr lang="en-GB" sz="900">
                        <a:effectLst/>
                        <a:latin typeface="Calibri"/>
                        <a:ea typeface="Calibri"/>
                        <a:cs typeface="Times New Roman"/>
                      </a:endParaRPr>
                    </a:p>
                  </a:txBody>
                  <a:tcPr marL="56253" marR="56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1125" algn="l"/>
                        </a:tabLst>
                      </a:pPr>
                      <a:r>
                        <a:rPr lang="en-GB" sz="1000" b="1" i="1">
                          <a:effectLst/>
                          <a:latin typeface="Calibri"/>
                          <a:ea typeface="Calibri"/>
                          <a:cs typeface="Times New Roman"/>
                        </a:rPr>
                        <a:t>KS1 Narrative pack</a:t>
                      </a:r>
                      <a:endParaRPr lang="en-GB" sz="900">
                        <a:effectLst/>
                        <a:latin typeface="Calibri"/>
                        <a:ea typeface="Calibri"/>
                        <a:cs typeface="Times New Roman"/>
                      </a:endParaRPr>
                    </a:p>
                    <a:p>
                      <a:pPr>
                        <a:lnSpc>
                          <a:spcPct val="115000"/>
                        </a:lnSpc>
                        <a:spcAft>
                          <a:spcPts val="0"/>
                        </a:spcAft>
                        <a:tabLst>
                          <a:tab pos="1381125" algn="l"/>
                        </a:tabLst>
                      </a:pPr>
                      <a:r>
                        <a:rPr lang="en-GB" sz="1000" i="1">
                          <a:effectLst/>
                          <a:latin typeface="Calibri"/>
                          <a:ea typeface="Calibri"/>
                          <a:cs typeface="Times New Roman"/>
                        </a:rPr>
                        <a:t>(BSP)</a:t>
                      </a:r>
                      <a:endParaRPr lang="en-GB" sz="900">
                        <a:effectLst/>
                        <a:latin typeface="Calibri"/>
                        <a:ea typeface="Calibri"/>
                        <a:cs typeface="Times New Roman"/>
                      </a:endParaRPr>
                    </a:p>
                    <a:p>
                      <a:pPr>
                        <a:lnSpc>
                          <a:spcPct val="115000"/>
                        </a:lnSpc>
                        <a:spcAft>
                          <a:spcPts val="0"/>
                        </a:spcAft>
                        <a:tabLst>
                          <a:tab pos="1381125" algn="l"/>
                        </a:tabLst>
                      </a:pPr>
                      <a:r>
                        <a:rPr lang="en-GB" sz="1000" b="1" i="1">
                          <a:effectLst/>
                          <a:latin typeface="Calibri"/>
                          <a:ea typeface="Calibri"/>
                          <a:cs typeface="Times New Roman"/>
                        </a:rPr>
                        <a:t>Robust vocabulary</a:t>
                      </a:r>
                      <a:endParaRPr lang="en-GB" sz="900">
                        <a:effectLst/>
                        <a:latin typeface="Calibri"/>
                        <a:ea typeface="Calibri"/>
                        <a:cs typeface="Times New Roman"/>
                      </a:endParaRPr>
                    </a:p>
                    <a:p>
                      <a:pPr>
                        <a:lnSpc>
                          <a:spcPct val="115000"/>
                        </a:lnSpc>
                        <a:spcAft>
                          <a:spcPts val="0"/>
                        </a:spcAft>
                        <a:tabLst>
                          <a:tab pos="1381125" algn="l"/>
                        </a:tabLst>
                      </a:pPr>
                      <a:r>
                        <a:rPr lang="en-GB" sz="1000" b="1" i="1">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tabLst>
                          <a:tab pos="1381125" algn="l"/>
                        </a:tabLst>
                      </a:pPr>
                      <a:r>
                        <a:rPr lang="en-GB" sz="1000" b="1" i="1">
                          <a:effectLst/>
                          <a:latin typeface="Calibri"/>
                          <a:ea typeface="Calibri"/>
                          <a:cs typeface="Times New Roman"/>
                        </a:rPr>
                        <a:t>Word Aware </a:t>
                      </a:r>
                      <a:r>
                        <a:rPr lang="en-GB" sz="1000" i="1">
                          <a:effectLst/>
                          <a:latin typeface="Calibri"/>
                          <a:ea typeface="Calibri"/>
                          <a:cs typeface="Times New Roman"/>
                        </a:rPr>
                        <a:t>(Speechmark)</a:t>
                      </a:r>
                      <a:endParaRPr lang="en-GB" sz="900">
                        <a:effectLst/>
                        <a:latin typeface="Calibri"/>
                        <a:ea typeface="Calibri"/>
                        <a:cs typeface="Times New Roman"/>
                      </a:endParaRPr>
                    </a:p>
                  </a:txBody>
                  <a:tcPr marL="56253" marR="56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1125" algn="l"/>
                        </a:tabLst>
                      </a:pPr>
                      <a:r>
                        <a:rPr lang="en-GB" sz="1000" b="1" i="1">
                          <a:effectLst/>
                          <a:latin typeface="Calibri"/>
                          <a:ea typeface="Calibri"/>
                          <a:cs typeface="Times New Roman"/>
                        </a:rPr>
                        <a:t>KS1 Narrative pack</a:t>
                      </a:r>
                      <a:endParaRPr lang="en-GB" sz="900">
                        <a:effectLst/>
                        <a:latin typeface="Calibri"/>
                        <a:ea typeface="Calibri"/>
                        <a:cs typeface="Times New Roman"/>
                      </a:endParaRPr>
                    </a:p>
                    <a:p>
                      <a:pPr>
                        <a:lnSpc>
                          <a:spcPct val="115000"/>
                        </a:lnSpc>
                        <a:spcAft>
                          <a:spcPts val="0"/>
                        </a:spcAft>
                        <a:tabLst>
                          <a:tab pos="1381125" algn="l"/>
                        </a:tabLst>
                      </a:pPr>
                      <a:r>
                        <a:rPr lang="en-GB" sz="1000" i="1">
                          <a:effectLst/>
                          <a:latin typeface="Calibri"/>
                          <a:ea typeface="Calibri"/>
                          <a:cs typeface="Times New Roman"/>
                        </a:rPr>
                        <a:t>(BSP)</a:t>
                      </a:r>
                      <a:endParaRPr lang="en-GB" sz="900">
                        <a:effectLst/>
                        <a:latin typeface="Calibri"/>
                        <a:ea typeface="Calibri"/>
                        <a:cs typeface="Times New Roman"/>
                      </a:endParaRPr>
                    </a:p>
                  </a:txBody>
                  <a:tcPr marL="56253" marR="56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1125" algn="l"/>
                        </a:tabLst>
                      </a:pPr>
                      <a:r>
                        <a:rPr lang="en-GB" sz="1000" b="1" i="1">
                          <a:effectLst/>
                          <a:latin typeface="Calibri"/>
                          <a:ea typeface="Calibri"/>
                          <a:cs typeface="Times New Roman"/>
                        </a:rPr>
                        <a:t>KS1 Narrative pack</a:t>
                      </a:r>
                      <a:endParaRPr lang="en-GB" sz="900">
                        <a:effectLst/>
                        <a:latin typeface="Calibri"/>
                        <a:ea typeface="Calibri"/>
                        <a:cs typeface="Times New Roman"/>
                      </a:endParaRPr>
                    </a:p>
                    <a:p>
                      <a:pPr>
                        <a:lnSpc>
                          <a:spcPct val="115000"/>
                        </a:lnSpc>
                        <a:spcAft>
                          <a:spcPts val="0"/>
                        </a:spcAft>
                      </a:pPr>
                      <a:r>
                        <a:rPr lang="en-GB" sz="1000" i="1">
                          <a:effectLst/>
                          <a:latin typeface="Calibri"/>
                          <a:ea typeface="Calibri"/>
                          <a:cs typeface="Times New Roman"/>
                        </a:rPr>
                        <a:t>(BSP)</a:t>
                      </a:r>
                      <a:endParaRPr lang="en-GB" sz="900">
                        <a:effectLst/>
                        <a:latin typeface="Calibri"/>
                        <a:ea typeface="Calibri"/>
                        <a:cs typeface="Times New Roman"/>
                      </a:endParaRPr>
                    </a:p>
                  </a:txBody>
                  <a:tcPr marL="56253" marR="56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1125" algn="l"/>
                        </a:tabLst>
                      </a:pPr>
                      <a:r>
                        <a:rPr lang="en-GB" sz="1000" i="1">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tabLst>
                          <a:tab pos="1381125" algn="l"/>
                        </a:tabLst>
                      </a:pPr>
                      <a:r>
                        <a:rPr lang="en-GB" sz="1000" i="1">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tabLst>
                          <a:tab pos="1381125" algn="l"/>
                        </a:tabLst>
                      </a:pPr>
                      <a:r>
                        <a:rPr lang="en-GB" sz="1000" b="1" i="1">
                          <a:effectLst/>
                          <a:latin typeface="Calibri"/>
                          <a:ea typeface="Calibri"/>
                          <a:cs typeface="Times New Roman"/>
                        </a:rPr>
                        <a:t>Time for Sounds</a:t>
                      </a:r>
                      <a:r>
                        <a:rPr lang="en-GB" sz="1000" i="1">
                          <a:effectLst/>
                          <a:latin typeface="Calibri"/>
                          <a:ea typeface="Calibri"/>
                          <a:cs typeface="Times New Roman"/>
                        </a:rPr>
                        <a:t> (Reception)</a:t>
                      </a:r>
                      <a:endParaRPr lang="en-GB" sz="900">
                        <a:effectLst/>
                        <a:latin typeface="Calibri"/>
                        <a:ea typeface="Calibri"/>
                        <a:cs typeface="Times New Roman"/>
                      </a:endParaRPr>
                    </a:p>
                  </a:txBody>
                  <a:tcPr marL="56253" marR="56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1125" algn="l"/>
                        </a:tabLst>
                      </a:pPr>
                      <a:r>
                        <a:rPr lang="en-GB" sz="1000" b="1" i="1" dirty="0">
                          <a:effectLst/>
                          <a:latin typeface="Calibri"/>
                          <a:ea typeface="Calibri"/>
                          <a:cs typeface="Times New Roman"/>
                        </a:rPr>
                        <a:t>KS1 Narrative pack</a:t>
                      </a:r>
                      <a:endParaRPr lang="en-GB" sz="900" dirty="0">
                        <a:effectLst/>
                        <a:latin typeface="Calibri"/>
                        <a:ea typeface="Calibri"/>
                        <a:cs typeface="Times New Roman"/>
                      </a:endParaRPr>
                    </a:p>
                    <a:p>
                      <a:pPr>
                        <a:lnSpc>
                          <a:spcPct val="115000"/>
                        </a:lnSpc>
                        <a:spcAft>
                          <a:spcPts val="0"/>
                        </a:spcAft>
                        <a:tabLst>
                          <a:tab pos="1381125" algn="l"/>
                        </a:tabLst>
                      </a:pPr>
                      <a:r>
                        <a:rPr lang="en-GB" sz="1000" i="1" dirty="0">
                          <a:effectLst/>
                          <a:latin typeface="Calibri"/>
                          <a:ea typeface="Calibri"/>
                          <a:cs typeface="Times New Roman"/>
                        </a:rPr>
                        <a:t>(BSP)</a:t>
                      </a:r>
                      <a:endParaRPr lang="en-GB" sz="900" dirty="0">
                        <a:effectLst/>
                        <a:latin typeface="Calibri"/>
                        <a:ea typeface="Calibri"/>
                        <a:cs typeface="Times New Roman"/>
                      </a:endParaRPr>
                    </a:p>
                    <a:p>
                      <a:pPr>
                        <a:lnSpc>
                          <a:spcPct val="115000"/>
                        </a:lnSpc>
                        <a:spcAft>
                          <a:spcPts val="0"/>
                        </a:spcAft>
                        <a:tabLst>
                          <a:tab pos="1381125" algn="l"/>
                        </a:tabLst>
                      </a:pPr>
                      <a:r>
                        <a:rPr lang="en-GB" sz="1000" b="1" i="1" dirty="0">
                          <a:effectLst/>
                          <a:latin typeface="Calibri"/>
                          <a:ea typeface="Calibri"/>
                          <a:cs typeface="Times New Roman"/>
                        </a:rPr>
                        <a:t> </a:t>
                      </a:r>
                      <a:endParaRPr lang="en-GB" sz="900" dirty="0">
                        <a:effectLst/>
                        <a:latin typeface="Calibri"/>
                        <a:ea typeface="Calibri"/>
                        <a:cs typeface="Times New Roman"/>
                      </a:endParaRPr>
                    </a:p>
                    <a:p>
                      <a:pPr>
                        <a:lnSpc>
                          <a:spcPct val="115000"/>
                        </a:lnSpc>
                        <a:spcAft>
                          <a:spcPts val="0"/>
                        </a:spcAft>
                        <a:tabLst>
                          <a:tab pos="1381125" algn="l"/>
                        </a:tabLst>
                      </a:pPr>
                      <a:r>
                        <a:rPr lang="en-GB" sz="1000" b="1" i="1" dirty="0">
                          <a:effectLst/>
                          <a:latin typeface="Calibri"/>
                          <a:ea typeface="Calibri"/>
                          <a:cs typeface="Times New Roman"/>
                        </a:rPr>
                        <a:t>Lego Therapy</a:t>
                      </a:r>
                      <a:endParaRPr lang="en-GB" sz="900" dirty="0">
                        <a:effectLst/>
                        <a:latin typeface="Calibri"/>
                        <a:ea typeface="Calibri"/>
                        <a:cs typeface="Times New Roman"/>
                      </a:endParaRPr>
                    </a:p>
                    <a:p>
                      <a:pPr>
                        <a:lnSpc>
                          <a:spcPct val="115000"/>
                        </a:lnSpc>
                        <a:spcAft>
                          <a:spcPts val="0"/>
                        </a:spcAft>
                        <a:tabLst>
                          <a:tab pos="1381125" algn="l"/>
                        </a:tabLst>
                      </a:pPr>
                      <a:r>
                        <a:rPr lang="en-GB" sz="1000" b="1" i="1" dirty="0">
                          <a:effectLst/>
                          <a:latin typeface="Calibri"/>
                          <a:ea typeface="Calibri"/>
                          <a:cs typeface="Times New Roman"/>
                        </a:rPr>
                        <a:t> </a:t>
                      </a:r>
                      <a:endParaRPr lang="en-GB" sz="900" dirty="0">
                        <a:effectLst/>
                        <a:latin typeface="Calibri"/>
                        <a:ea typeface="Calibri"/>
                        <a:cs typeface="Times New Roman"/>
                      </a:endParaRPr>
                    </a:p>
                    <a:p>
                      <a:pPr>
                        <a:lnSpc>
                          <a:spcPct val="115000"/>
                        </a:lnSpc>
                        <a:spcAft>
                          <a:spcPts val="0"/>
                        </a:spcAft>
                        <a:tabLst>
                          <a:tab pos="1381125" algn="l"/>
                        </a:tabLst>
                      </a:pPr>
                      <a:r>
                        <a:rPr lang="en-GB" sz="1000" b="1" i="1" dirty="0">
                          <a:effectLst/>
                          <a:latin typeface="Calibri"/>
                          <a:ea typeface="Calibri"/>
                          <a:cs typeface="Times New Roman"/>
                        </a:rPr>
                        <a:t>Socially Speaking </a:t>
                      </a:r>
                      <a:r>
                        <a:rPr lang="en-GB" sz="1000" i="1" dirty="0">
                          <a:effectLst/>
                          <a:latin typeface="Calibri"/>
                          <a:ea typeface="Calibri"/>
                          <a:cs typeface="Times New Roman"/>
                        </a:rPr>
                        <a:t>(LDA)</a:t>
                      </a:r>
                      <a:endParaRPr lang="en-GB" sz="900" dirty="0">
                        <a:effectLst/>
                        <a:latin typeface="Calibri"/>
                        <a:ea typeface="Calibri"/>
                        <a:cs typeface="Times New Roman"/>
                      </a:endParaRPr>
                    </a:p>
                    <a:p>
                      <a:pPr>
                        <a:lnSpc>
                          <a:spcPct val="115000"/>
                        </a:lnSpc>
                        <a:spcAft>
                          <a:spcPts val="0"/>
                        </a:spcAft>
                        <a:tabLst>
                          <a:tab pos="1381125" algn="l"/>
                        </a:tabLst>
                      </a:pPr>
                      <a:r>
                        <a:rPr lang="en-GB" sz="1000" i="1" dirty="0">
                          <a:effectLst/>
                          <a:latin typeface="Calibri"/>
                          <a:ea typeface="Calibri"/>
                          <a:cs typeface="Times New Roman"/>
                        </a:rPr>
                        <a:t> </a:t>
                      </a:r>
                      <a:endParaRPr lang="en-GB" sz="900" dirty="0">
                        <a:effectLst/>
                        <a:latin typeface="Calibri"/>
                        <a:ea typeface="Calibri"/>
                        <a:cs typeface="Times New Roman"/>
                      </a:endParaRPr>
                    </a:p>
                    <a:p>
                      <a:pPr>
                        <a:lnSpc>
                          <a:spcPct val="115000"/>
                        </a:lnSpc>
                        <a:spcAft>
                          <a:spcPts val="0"/>
                        </a:spcAft>
                        <a:tabLst>
                          <a:tab pos="1381125" algn="l"/>
                        </a:tabLst>
                      </a:pPr>
                      <a:r>
                        <a:rPr lang="en-GB" sz="1000" i="1" dirty="0">
                          <a:effectLst/>
                          <a:latin typeface="Calibri"/>
                          <a:ea typeface="Calibri"/>
                          <a:cs typeface="Times New Roman"/>
                        </a:rPr>
                        <a:t> </a:t>
                      </a:r>
                      <a:endParaRPr lang="en-GB" sz="900" dirty="0">
                        <a:effectLst/>
                        <a:latin typeface="Calibri"/>
                        <a:ea typeface="Calibri"/>
                        <a:cs typeface="Times New Roman"/>
                      </a:endParaRPr>
                    </a:p>
                  </a:txBody>
                  <a:tcPr marL="56253" marR="56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49609773"/>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977305" y="1027275"/>
          <a:ext cx="7997427" cy="5006975"/>
        </p:xfrm>
        <a:graphic>
          <a:graphicData uri="http://schemas.openxmlformats.org/drawingml/2006/table">
            <a:tbl>
              <a:tblPr firstRow="1" firstCol="1" bandRow="1"/>
              <a:tblGrid>
                <a:gridCol w="1017078">
                  <a:extLst>
                    <a:ext uri="{9D8B030D-6E8A-4147-A177-3AD203B41FA5}">
                      <a16:colId xmlns:a16="http://schemas.microsoft.com/office/drawing/2014/main" val="20000"/>
                    </a:ext>
                  </a:extLst>
                </a:gridCol>
                <a:gridCol w="1744692">
                  <a:extLst>
                    <a:ext uri="{9D8B030D-6E8A-4147-A177-3AD203B41FA5}">
                      <a16:colId xmlns:a16="http://schemas.microsoft.com/office/drawing/2014/main" val="20001"/>
                    </a:ext>
                  </a:extLst>
                </a:gridCol>
                <a:gridCol w="1745219">
                  <a:extLst>
                    <a:ext uri="{9D8B030D-6E8A-4147-A177-3AD203B41FA5}">
                      <a16:colId xmlns:a16="http://schemas.microsoft.com/office/drawing/2014/main" val="20002"/>
                    </a:ext>
                  </a:extLst>
                </a:gridCol>
                <a:gridCol w="1745219">
                  <a:extLst>
                    <a:ext uri="{9D8B030D-6E8A-4147-A177-3AD203B41FA5}">
                      <a16:colId xmlns:a16="http://schemas.microsoft.com/office/drawing/2014/main" val="20003"/>
                    </a:ext>
                  </a:extLst>
                </a:gridCol>
                <a:gridCol w="1745219">
                  <a:extLst>
                    <a:ext uri="{9D8B030D-6E8A-4147-A177-3AD203B41FA5}">
                      <a16:colId xmlns:a16="http://schemas.microsoft.com/office/drawing/2014/main" val="20004"/>
                    </a:ext>
                  </a:extLst>
                </a:gridCol>
              </a:tblGrid>
              <a:tr h="465765">
                <a:tc>
                  <a:txBody>
                    <a:bodyPr/>
                    <a:lstStyle/>
                    <a:p>
                      <a:pPr>
                        <a:lnSpc>
                          <a:spcPct val="115000"/>
                        </a:lnSpc>
                        <a:spcAft>
                          <a:spcPts val="0"/>
                        </a:spcAft>
                        <a:tabLst>
                          <a:tab pos="1381125" algn="l"/>
                        </a:tabLst>
                      </a:pPr>
                      <a:r>
                        <a:rPr lang="en-GB" sz="1500">
                          <a:effectLst/>
                          <a:latin typeface="Calibri"/>
                          <a:ea typeface="Calibri"/>
                          <a:cs typeface="Times New Roman"/>
                        </a:rPr>
                        <a:t> </a:t>
                      </a:r>
                      <a:endParaRPr lang="en-GB" sz="900">
                        <a:effectLst/>
                        <a:latin typeface="Calibri"/>
                        <a:ea typeface="Calibri"/>
                        <a:cs typeface="Times New Roman"/>
                      </a:endParaRPr>
                    </a:p>
                  </a:txBody>
                  <a:tcPr marL="56955" marR="56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tabLst>
                          <a:tab pos="1381125" algn="l"/>
                        </a:tabLst>
                      </a:pPr>
                      <a:r>
                        <a:rPr lang="en-GB" sz="1300" b="1">
                          <a:effectLst/>
                          <a:latin typeface="Calibri"/>
                          <a:ea typeface="Calibri"/>
                          <a:cs typeface="Times New Roman"/>
                        </a:rPr>
                        <a:t>Understanding and verbal reasoning  </a:t>
                      </a:r>
                      <a:endParaRPr lang="en-GB" sz="900">
                        <a:effectLst/>
                        <a:latin typeface="Calibri"/>
                        <a:ea typeface="Calibri"/>
                        <a:cs typeface="Times New Roman"/>
                      </a:endParaRPr>
                    </a:p>
                  </a:txBody>
                  <a:tcPr marL="56955" marR="56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tabLst>
                          <a:tab pos="1381125" algn="l"/>
                        </a:tabLst>
                      </a:pPr>
                      <a:r>
                        <a:rPr lang="en-GB" sz="1300" b="1">
                          <a:effectLst/>
                          <a:latin typeface="Calibri"/>
                          <a:ea typeface="Calibri"/>
                          <a:cs typeface="Times New Roman"/>
                        </a:rPr>
                        <a:t>Understanding and using vocabulary</a:t>
                      </a:r>
                      <a:endParaRPr lang="en-GB" sz="900">
                        <a:effectLst/>
                        <a:latin typeface="Calibri"/>
                        <a:ea typeface="Calibri"/>
                        <a:cs typeface="Times New Roman"/>
                      </a:endParaRPr>
                    </a:p>
                  </a:txBody>
                  <a:tcPr marL="56955" marR="56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tabLst>
                          <a:tab pos="1381125" algn="l"/>
                        </a:tabLst>
                      </a:pPr>
                      <a:r>
                        <a:rPr lang="en-GB" sz="1300" b="1">
                          <a:effectLst/>
                          <a:latin typeface="Calibri"/>
                          <a:ea typeface="Calibri"/>
                          <a:cs typeface="Times New Roman"/>
                        </a:rPr>
                        <a:t>Sentence structure and narrative</a:t>
                      </a:r>
                      <a:endParaRPr lang="en-GB" sz="900">
                        <a:effectLst/>
                        <a:latin typeface="Calibri"/>
                        <a:ea typeface="Calibri"/>
                        <a:cs typeface="Times New Roman"/>
                      </a:endParaRPr>
                    </a:p>
                  </a:txBody>
                  <a:tcPr marL="56955" marR="56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tabLst>
                          <a:tab pos="1381125" algn="l"/>
                        </a:tabLst>
                      </a:pPr>
                      <a:r>
                        <a:rPr lang="en-GB" sz="1300" b="1">
                          <a:effectLst/>
                          <a:latin typeface="Calibri"/>
                          <a:ea typeface="Calibri"/>
                          <a:cs typeface="Times New Roman"/>
                        </a:rPr>
                        <a:t>Social interaction</a:t>
                      </a:r>
                      <a:endParaRPr lang="en-GB" sz="900">
                        <a:effectLst/>
                        <a:latin typeface="Calibri"/>
                        <a:ea typeface="Calibri"/>
                        <a:cs typeface="Times New Roman"/>
                      </a:endParaRPr>
                    </a:p>
                  </a:txBody>
                  <a:tcPr marL="56955" marR="56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2445267">
                <a:tc>
                  <a:txBody>
                    <a:bodyPr/>
                    <a:lstStyle/>
                    <a:p>
                      <a:pPr>
                        <a:lnSpc>
                          <a:spcPct val="115000"/>
                        </a:lnSpc>
                        <a:spcAft>
                          <a:spcPts val="0"/>
                        </a:spcAft>
                        <a:tabLst>
                          <a:tab pos="1381125" algn="l"/>
                        </a:tabLst>
                      </a:pPr>
                      <a:r>
                        <a:rPr lang="en-GB" sz="1500">
                          <a:effectLst/>
                          <a:latin typeface="Calibri"/>
                          <a:ea typeface="Calibri"/>
                          <a:cs typeface="Times New Roman"/>
                        </a:rPr>
                        <a:t>KS2</a:t>
                      </a:r>
                      <a:endParaRPr lang="en-GB" sz="900">
                        <a:effectLst/>
                        <a:latin typeface="Calibri"/>
                        <a:ea typeface="Calibri"/>
                        <a:cs typeface="Times New Roman"/>
                      </a:endParaRPr>
                    </a:p>
                  </a:txBody>
                  <a:tcPr marL="56955" marR="56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1125" algn="l"/>
                        </a:tabLst>
                      </a:pPr>
                      <a:r>
                        <a:rPr lang="en-GB" sz="1000" b="1" i="1">
                          <a:effectLst/>
                          <a:latin typeface="Calibri"/>
                          <a:ea typeface="Calibri"/>
                          <a:cs typeface="Times New Roman"/>
                        </a:rPr>
                        <a:t>KS2 Narrative pack</a:t>
                      </a:r>
                      <a:r>
                        <a:rPr lang="en-GB" sz="1000" i="1">
                          <a:effectLst/>
                          <a:latin typeface="Calibri"/>
                          <a:ea typeface="Calibri"/>
                          <a:cs typeface="Times New Roman"/>
                        </a:rPr>
                        <a:t> (BSP)</a:t>
                      </a:r>
                      <a:endParaRPr lang="en-GB" sz="900">
                        <a:effectLst/>
                        <a:latin typeface="Calibri"/>
                        <a:ea typeface="Calibri"/>
                        <a:cs typeface="Times New Roman"/>
                      </a:endParaRPr>
                    </a:p>
                    <a:p>
                      <a:pPr>
                        <a:lnSpc>
                          <a:spcPct val="115000"/>
                        </a:lnSpc>
                        <a:spcAft>
                          <a:spcPts val="0"/>
                        </a:spcAft>
                        <a:tabLst>
                          <a:tab pos="1381125" algn="l"/>
                        </a:tabLst>
                      </a:pPr>
                      <a:r>
                        <a:rPr lang="en-GB" sz="1000" i="1">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tabLst>
                          <a:tab pos="1381125" algn="l"/>
                        </a:tabLst>
                      </a:pPr>
                      <a:r>
                        <a:rPr lang="en-GB" sz="1000" b="1" i="1">
                          <a:effectLst/>
                          <a:latin typeface="Calibri"/>
                          <a:ea typeface="Calibri"/>
                          <a:cs typeface="Times New Roman"/>
                        </a:rPr>
                        <a:t>Active listening for Active Learning </a:t>
                      </a:r>
                      <a:r>
                        <a:rPr lang="en-GB" sz="1000" i="1">
                          <a:effectLst/>
                          <a:latin typeface="Calibri"/>
                          <a:ea typeface="Calibri"/>
                          <a:cs typeface="Times New Roman"/>
                        </a:rPr>
                        <a:t>(Q Ed publications)</a:t>
                      </a:r>
                      <a:endParaRPr lang="en-GB" sz="900">
                        <a:effectLst/>
                        <a:latin typeface="Calibri"/>
                        <a:ea typeface="Calibri"/>
                        <a:cs typeface="Times New Roman"/>
                      </a:endParaRPr>
                    </a:p>
                    <a:p>
                      <a:pPr>
                        <a:lnSpc>
                          <a:spcPct val="115000"/>
                        </a:lnSpc>
                        <a:spcAft>
                          <a:spcPts val="0"/>
                        </a:spcAft>
                        <a:tabLst>
                          <a:tab pos="1381125" algn="l"/>
                        </a:tabLst>
                      </a:pPr>
                      <a:r>
                        <a:rPr lang="en-GB" sz="1000" b="1" i="1">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tabLst>
                          <a:tab pos="1381125" algn="l"/>
                        </a:tabLst>
                      </a:pPr>
                      <a:r>
                        <a:rPr lang="en-GB" sz="1000" b="1" i="1">
                          <a:effectLst/>
                          <a:latin typeface="Calibri"/>
                          <a:ea typeface="Calibri"/>
                          <a:cs typeface="Times New Roman"/>
                        </a:rPr>
                        <a:t>Reading Between the Lines </a:t>
                      </a:r>
                      <a:r>
                        <a:rPr lang="en-GB" sz="1000" i="1">
                          <a:effectLst/>
                          <a:latin typeface="Calibri"/>
                          <a:ea typeface="Calibri"/>
                          <a:cs typeface="Times New Roman"/>
                        </a:rPr>
                        <a:t>(Speechmark)</a:t>
                      </a:r>
                      <a:endParaRPr lang="en-GB" sz="900">
                        <a:effectLst/>
                        <a:latin typeface="Calibri"/>
                        <a:ea typeface="Calibri"/>
                        <a:cs typeface="Times New Roman"/>
                      </a:endParaRPr>
                    </a:p>
                    <a:p>
                      <a:pPr>
                        <a:lnSpc>
                          <a:spcPct val="115000"/>
                        </a:lnSpc>
                        <a:spcAft>
                          <a:spcPts val="0"/>
                        </a:spcAft>
                        <a:tabLst>
                          <a:tab pos="1381125" algn="l"/>
                        </a:tabLst>
                      </a:pPr>
                      <a:r>
                        <a:rPr lang="en-GB" sz="1000" b="1" i="1">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tabLst>
                          <a:tab pos="1381125" algn="l"/>
                        </a:tabLst>
                      </a:pPr>
                      <a:r>
                        <a:rPr lang="en-GB" sz="1000" b="1" i="1">
                          <a:effectLst/>
                          <a:latin typeface="Calibri"/>
                          <a:ea typeface="Calibri"/>
                          <a:cs typeface="Times New Roman"/>
                        </a:rPr>
                        <a:t>Think About It/ Speech Bubbles </a:t>
                      </a:r>
                      <a:r>
                        <a:rPr lang="en-GB" sz="1000" i="1">
                          <a:effectLst/>
                          <a:latin typeface="Calibri"/>
                          <a:ea typeface="Calibri"/>
                          <a:cs typeface="Times New Roman"/>
                        </a:rPr>
                        <a:t>(BSP)</a:t>
                      </a:r>
                      <a:endParaRPr lang="en-GB" sz="900">
                        <a:effectLst/>
                        <a:latin typeface="Calibri"/>
                        <a:ea typeface="Calibri"/>
                        <a:cs typeface="Times New Roman"/>
                      </a:endParaRPr>
                    </a:p>
                    <a:p>
                      <a:pPr>
                        <a:lnSpc>
                          <a:spcPct val="115000"/>
                        </a:lnSpc>
                        <a:spcAft>
                          <a:spcPts val="0"/>
                        </a:spcAft>
                        <a:tabLst>
                          <a:tab pos="1381125" algn="l"/>
                        </a:tabLst>
                      </a:pPr>
                      <a:r>
                        <a:rPr lang="en-GB" sz="1000" b="1" i="1">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tabLst>
                          <a:tab pos="1381125" algn="l"/>
                        </a:tabLst>
                      </a:pPr>
                      <a:r>
                        <a:rPr lang="en-GB" sz="1000" b="1" i="1">
                          <a:effectLst/>
                          <a:latin typeface="Calibri"/>
                          <a:ea typeface="Calibri"/>
                          <a:cs typeface="Times New Roman"/>
                        </a:rPr>
                        <a:t>Language for Thinking </a:t>
                      </a:r>
                      <a:r>
                        <a:rPr lang="en-GB" sz="1000" i="1">
                          <a:effectLst/>
                          <a:latin typeface="Calibri"/>
                          <a:ea typeface="Calibri"/>
                          <a:cs typeface="Times New Roman"/>
                        </a:rPr>
                        <a:t>(Speechmark)</a:t>
                      </a:r>
                      <a:endParaRPr lang="en-GB" sz="900">
                        <a:effectLst/>
                        <a:latin typeface="Calibri"/>
                        <a:ea typeface="Calibri"/>
                        <a:cs typeface="Times New Roman"/>
                      </a:endParaRPr>
                    </a:p>
                    <a:p>
                      <a:pPr>
                        <a:lnSpc>
                          <a:spcPct val="115000"/>
                        </a:lnSpc>
                        <a:spcAft>
                          <a:spcPts val="0"/>
                        </a:spcAft>
                        <a:tabLst>
                          <a:tab pos="1381125" algn="l"/>
                        </a:tabLst>
                      </a:pPr>
                      <a:r>
                        <a:rPr lang="en-GB" sz="1000" i="1">
                          <a:effectLst/>
                          <a:latin typeface="Calibri"/>
                          <a:ea typeface="Calibri"/>
                          <a:cs typeface="Times New Roman"/>
                        </a:rPr>
                        <a:t> </a:t>
                      </a:r>
                      <a:endParaRPr lang="en-GB" sz="900">
                        <a:effectLst/>
                        <a:latin typeface="Calibri"/>
                        <a:ea typeface="Calibri"/>
                        <a:cs typeface="Times New Roman"/>
                      </a:endParaRPr>
                    </a:p>
                  </a:txBody>
                  <a:tcPr marL="56955" marR="56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1125" algn="l"/>
                        </a:tabLst>
                      </a:pPr>
                      <a:r>
                        <a:rPr lang="en-GB" sz="1000" b="1" i="1">
                          <a:effectLst/>
                          <a:latin typeface="Calibri"/>
                          <a:ea typeface="Calibri"/>
                          <a:cs typeface="Times New Roman"/>
                        </a:rPr>
                        <a:t>KS2 Narrative pack</a:t>
                      </a:r>
                      <a:r>
                        <a:rPr lang="en-GB" sz="1000" i="1">
                          <a:effectLst/>
                          <a:latin typeface="Calibri"/>
                          <a:ea typeface="Calibri"/>
                          <a:cs typeface="Times New Roman"/>
                        </a:rPr>
                        <a:t> (BSP)</a:t>
                      </a:r>
                      <a:endParaRPr lang="en-GB" sz="900">
                        <a:effectLst/>
                        <a:latin typeface="Calibri"/>
                        <a:ea typeface="Calibri"/>
                        <a:cs typeface="Times New Roman"/>
                      </a:endParaRPr>
                    </a:p>
                    <a:p>
                      <a:pPr>
                        <a:lnSpc>
                          <a:spcPct val="115000"/>
                        </a:lnSpc>
                        <a:spcAft>
                          <a:spcPts val="0"/>
                        </a:spcAft>
                        <a:tabLst>
                          <a:tab pos="1381125" algn="l"/>
                        </a:tabLst>
                      </a:pPr>
                      <a:r>
                        <a:rPr lang="en-GB" sz="1000" i="1">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tabLst>
                          <a:tab pos="1381125" algn="l"/>
                        </a:tabLst>
                      </a:pPr>
                      <a:r>
                        <a:rPr lang="en-GB" sz="1000" b="1" i="1">
                          <a:effectLst/>
                          <a:latin typeface="Calibri"/>
                          <a:ea typeface="Calibri"/>
                          <a:cs typeface="Times New Roman"/>
                        </a:rPr>
                        <a:t>Robust vocabulary</a:t>
                      </a:r>
                      <a:endParaRPr lang="en-GB" sz="900">
                        <a:effectLst/>
                        <a:latin typeface="Calibri"/>
                        <a:ea typeface="Calibri"/>
                        <a:cs typeface="Times New Roman"/>
                      </a:endParaRPr>
                    </a:p>
                    <a:p>
                      <a:pPr>
                        <a:lnSpc>
                          <a:spcPct val="115000"/>
                        </a:lnSpc>
                        <a:spcAft>
                          <a:spcPts val="0"/>
                        </a:spcAft>
                        <a:tabLst>
                          <a:tab pos="1381125" algn="l"/>
                        </a:tabLst>
                      </a:pPr>
                      <a:r>
                        <a:rPr lang="en-GB" sz="1000" b="1" i="1">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pPr>
                      <a:r>
                        <a:rPr lang="en-GB" sz="1000" b="1" i="1">
                          <a:effectLst/>
                          <a:latin typeface="Calibri"/>
                          <a:ea typeface="Calibri"/>
                          <a:cs typeface="Times New Roman"/>
                        </a:rPr>
                        <a:t>Word Aware </a:t>
                      </a:r>
                      <a:r>
                        <a:rPr lang="en-GB" sz="1000" i="1">
                          <a:effectLst/>
                          <a:latin typeface="Calibri"/>
                          <a:ea typeface="Calibri"/>
                          <a:cs typeface="Times New Roman"/>
                        </a:rPr>
                        <a:t>(Speechmark)</a:t>
                      </a:r>
                      <a:endParaRPr lang="en-GB" sz="900">
                        <a:effectLst/>
                        <a:latin typeface="Calibri"/>
                        <a:ea typeface="Calibri"/>
                        <a:cs typeface="Times New Roman"/>
                      </a:endParaRPr>
                    </a:p>
                    <a:p>
                      <a:pPr>
                        <a:lnSpc>
                          <a:spcPct val="115000"/>
                        </a:lnSpc>
                        <a:spcAft>
                          <a:spcPts val="0"/>
                        </a:spcAft>
                      </a:pPr>
                      <a:r>
                        <a:rPr lang="en-GB" sz="1000" b="1">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tabLst>
                          <a:tab pos="1381125" algn="l"/>
                        </a:tabLst>
                      </a:pPr>
                      <a:r>
                        <a:rPr lang="en-GB" sz="1000" b="1" i="1">
                          <a:effectLst/>
                          <a:latin typeface="Calibri"/>
                          <a:ea typeface="Calibri"/>
                          <a:cs typeface="Times New Roman"/>
                        </a:rPr>
                        <a:t>Rhodes to Language </a:t>
                      </a:r>
                      <a:r>
                        <a:rPr lang="en-GB" sz="1000" i="1">
                          <a:effectLst/>
                          <a:latin typeface="Calibri"/>
                          <a:ea typeface="Calibri"/>
                          <a:cs typeface="Times New Roman"/>
                        </a:rPr>
                        <a:t>(STASS publications)</a:t>
                      </a:r>
                      <a:endParaRPr lang="en-GB" sz="900">
                        <a:effectLst/>
                        <a:latin typeface="Calibri"/>
                        <a:ea typeface="Calibri"/>
                        <a:cs typeface="Times New Roman"/>
                      </a:endParaRPr>
                    </a:p>
                  </a:txBody>
                  <a:tcPr marL="56955" marR="56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1125" algn="l"/>
                        </a:tabLst>
                      </a:pPr>
                      <a:r>
                        <a:rPr lang="en-GB" sz="1000" b="1" i="1">
                          <a:effectLst/>
                          <a:latin typeface="Calibri"/>
                          <a:ea typeface="Calibri"/>
                          <a:cs typeface="Times New Roman"/>
                        </a:rPr>
                        <a:t>KS2 Narrative pack</a:t>
                      </a:r>
                      <a:r>
                        <a:rPr lang="en-GB" sz="1000" i="1">
                          <a:effectLst/>
                          <a:latin typeface="Calibri"/>
                          <a:ea typeface="Calibri"/>
                          <a:cs typeface="Times New Roman"/>
                        </a:rPr>
                        <a:t> (BSP)</a:t>
                      </a:r>
                      <a:endParaRPr lang="en-GB" sz="900">
                        <a:effectLst/>
                        <a:latin typeface="Calibri"/>
                        <a:ea typeface="Calibri"/>
                        <a:cs typeface="Times New Roman"/>
                      </a:endParaRPr>
                    </a:p>
                    <a:p>
                      <a:pPr>
                        <a:lnSpc>
                          <a:spcPct val="115000"/>
                        </a:lnSpc>
                        <a:spcAft>
                          <a:spcPts val="0"/>
                        </a:spcAft>
                        <a:tabLst>
                          <a:tab pos="1381125" algn="l"/>
                        </a:tabLst>
                      </a:pPr>
                      <a:r>
                        <a:rPr lang="en-GB" sz="1000" i="1">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tabLst>
                          <a:tab pos="1381125" algn="l"/>
                        </a:tabLst>
                      </a:pPr>
                      <a:r>
                        <a:rPr lang="en-GB" sz="1000" i="1">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tabLst>
                          <a:tab pos="1381125" algn="l"/>
                        </a:tabLst>
                      </a:pPr>
                      <a:r>
                        <a:rPr lang="en-GB" sz="1000" i="1">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tabLst>
                          <a:tab pos="1381125" algn="l"/>
                        </a:tabLst>
                      </a:pPr>
                      <a:r>
                        <a:rPr lang="en-GB" sz="1000" i="1">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tabLst>
                          <a:tab pos="1381125" algn="l"/>
                        </a:tabLst>
                      </a:pPr>
                      <a:r>
                        <a:rPr lang="en-GB" sz="1000" i="1">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tabLst>
                          <a:tab pos="1381125" algn="l"/>
                        </a:tabLst>
                      </a:pPr>
                      <a:r>
                        <a:rPr lang="en-GB" sz="1000" b="1" i="1">
                          <a:effectLst/>
                          <a:latin typeface="Calibri"/>
                          <a:ea typeface="Calibri"/>
                          <a:cs typeface="Times New Roman"/>
                        </a:rPr>
                        <a:t>Rhodes to Language </a:t>
                      </a:r>
                      <a:r>
                        <a:rPr lang="en-GB" sz="1000" i="1">
                          <a:effectLst/>
                          <a:latin typeface="Calibri"/>
                          <a:ea typeface="Calibri"/>
                          <a:cs typeface="Times New Roman"/>
                        </a:rPr>
                        <a:t>(STASS publications)</a:t>
                      </a:r>
                      <a:endParaRPr lang="en-GB" sz="900">
                        <a:effectLst/>
                        <a:latin typeface="Calibri"/>
                        <a:ea typeface="Calibri"/>
                        <a:cs typeface="Times New Roman"/>
                      </a:endParaRPr>
                    </a:p>
                    <a:p>
                      <a:pPr>
                        <a:lnSpc>
                          <a:spcPct val="115000"/>
                        </a:lnSpc>
                        <a:spcAft>
                          <a:spcPts val="0"/>
                        </a:spcAft>
                        <a:tabLst>
                          <a:tab pos="1381125" algn="l"/>
                        </a:tabLst>
                      </a:pPr>
                      <a:r>
                        <a:rPr lang="en-GB" sz="1000" i="1">
                          <a:effectLst/>
                          <a:latin typeface="Calibri"/>
                          <a:ea typeface="Calibri"/>
                          <a:cs typeface="Times New Roman"/>
                        </a:rPr>
                        <a:t> </a:t>
                      </a:r>
                      <a:endParaRPr lang="en-GB" sz="900">
                        <a:effectLst/>
                        <a:latin typeface="Calibri"/>
                        <a:ea typeface="Calibri"/>
                        <a:cs typeface="Times New Roman"/>
                      </a:endParaRPr>
                    </a:p>
                  </a:txBody>
                  <a:tcPr marL="56955" marR="56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1125" algn="l"/>
                        </a:tabLst>
                      </a:pPr>
                      <a:r>
                        <a:rPr lang="en-GB" sz="1000" b="1" i="1">
                          <a:effectLst/>
                          <a:latin typeface="Calibri"/>
                          <a:ea typeface="Calibri"/>
                          <a:cs typeface="Times New Roman"/>
                        </a:rPr>
                        <a:t>KS2 Narrative pack</a:t>
                      </a:r>
                      <a:r>
                        <a:rPr lang="en-GB" sz="1000" i="1">
                          <a:effectLst/>
                          <a:latin typeface="Calibri"/>
                          <a:ea typeface="Calibri"/>
                          <a:cs typeface="Times New Roman"/>
                        </a:rPr>
                        <a:t> (BSP)</a:t>
                      </a:r>
                      <a:endParaRPr lang="en-GB" sz="900">
                        <a:effectLst/>
                        <a:latin typeface="Calibri"/>
                        <a:ea typeface="Calibri"/>
                        <a:cs typeface="Times New Roman"/>
                      </a:endParaRPr>
                    </a:p>
                    <a:p>
                      <a:pPr>
                        <a:lnSpc>
                          <a:spcPct val="115000"/>
                        </a:lnSpc>
                        <a:spcAft>
                          <a:spcPts val="0"/>
                        </a:spcAft>
                        <a:tabLst>
                          <a:tab pos="1381125" algn="l"/>
                        </a:tabLst>
                      </a:pPr>
                      <a:r>
                        <a:rPr lang="en-GB" sz="1000" i="1">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tabLst>
                          <a:tab pos="1381125" algn="l"/>
                        </a:tabLst>
                      </a:pPr>
                      <a:r>
                        <a:rPr lang="en-GB" sz="1000" b="1" i="1">
                          <a:effectLst/>
                          <a:latin typeface="Calibri"/>
                          <a:ea typeface="Calibri"/>
                          <a:cs typeface="Times New Roman"/>
                        </a:rPr>
                        <a:t>Lego Therapy</a:t>
                      </a:r>
                      <a:endParaRPr lang="en-GB" sz="900">
                        <a:effectLst/>
                        <a:latin typeface="Calibri"/>
                        <a:ea typeface="Calibri"/>
                        <a:cs typeface="Times New Roman"/>
                      </a:endParaRPr>
                    </a:p>
                    <a:p>
                      <a:pPr>
                        <a:lnSpc>
                          <a:spcPct val="115000"/>
                        </a:lnSpc>
                        <a:spcAft>
                          <a:spcPts val="0"/>
                        </a:spcAft>
                        <a:tabLst>
                          <a:tab pos="1381125" algn="l"/>
                        </a:tabLst>
                      </a:pPr>
                      <a:r>
                        <a:rPr lang="en-GB" sz="1000" b="1" i="1">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tabLst>
                          <a:tab pos="1381125" algn="l"/>
                        </a:tabLst>
                      </a:pPr>
                      <a:r>
                        <a:rPr lang="en-GB" sz="1000" b="1" i="1">
                          <a:effectLst/>
                          <a:latin typeface="Calibri"/>
                          <a:ea typeface="Calibri"/>
                          <a:cs typeface="Times New Roman"/>
                        </a:rPr>
                        <a:t>Socially Speaking </a:t>
                      </a:r>
                      <a:r>
                        <a:rPr lang="en-GB" sz="1000" i="1">
                          <a:effectLst/>
                          <a:latin typeface="Calibri"/>
                          <a:ea typeface="Calibri"/>
                          <a:cs typeface="Times New Roman"/>
                        </a:rPr>
                        <a:t>(LDA)</a:t>
                      </a:r>
                      <a:endParaRPr lang="en-GB" sz="900">
                        <a:effectLst/>
                        <a:latin typeface="Calibri"/>
                        <a:ea typeface="Calibri"/>
                        <a:cs typeface="Times New Roman"/>
                      </a:endParaRPr>
                    </a:p>
                    <a:p>
                      <a:pPr>
                        <a:lnSpc>
                          <a:spcPct val="115000"/>
                        </a:lnSpc>
                        <a:spcAft>
                          <a:spcPts val="0"/>
                        </a:spcAft>
                        <a:tabLst>
                          <a:tab pos="1381125" algn="l"/>
                        </a:tabLst>
                      </a:pPr>
                      <a:r>
                        <a:rPr lang="en-GB" sz="1000" b="1" i="1">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tabLst>
                          <a:tab pos="1381125" algn="l"/>
                        </a:tabLst>
                      </a:pPr>
                      <a:r>
                        <a:rPr lang="en-GB" sz="1000" b="1" i="1">
                          <a:effectLst/>
                          <a:latin typeface="Calibri"/>
                          <a:ea typeface="Calibri"/>
                          <a:cs typeface="Times New Roman"/>
                        </a:rPr>
                        <a:t>Talkabout Activities </a:t>
                      </a:r>
                      <a:r>
                        <a:rPr lang="en-GB" sz="1000" i="1">
                          <a:effectLst/>
                          <a:latin typeface="Calibri"/>
                          <a:ea typeface="Calibri"/>
                          <a:cs typeface="Times New Roman"/>
                        </a:rPr>
                        <a:t>(Speechmark)</a:t>
                      </a:r>
                      <a:endParaRPr lang="en-GB" sz="900">
                        <a:effectLst/>
                        <a:latin typeface="Calibri"/>
                        <a:ea typeface="Calibri"/>
                        <a:cs typeface="Times New Roman"/>
                      </a:endParaRPr>
                    </a:p>
                  </a:txBody>
                  <a:tcPr marL="56955" marR="56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95943">
                <a:tc>
                  <a:txBody>
                    <a:bodyPr/>
                    <a:lstStyle/>
                    <a:p>
                      <a:pPr>
                        <a:lnSpc>
                          <a:spcPct val="115000"/>
                        </a:lnSpc>
                        <a:spcAft>
                          <a:spcPts val="0"/>
                        </a:spcAft>
                        <a:tabLst>
                          <a:tab pos="1381125" algn="l"/>
                        </a:tabLst>
                      </a:pPr>
                      <a:r>
                        <a:rPr lang="en-GB" sz="1500">
                          <a:effectLst/>
                          <a:latin typeface="Calibri"/>
                          <a:ea typeface="Calibri"/>
                          <a:cs typeface="Times New Roman"/>
                        </a:rPr>
                        <a:t>KS3/4</a:t>
                      </a:r>
                      <a:endParaRPr lang="en-GB" sz="900">
                        <a:effectLst/>
                        <a:latin typeface="Calibri"/>
                        <a:ea typeface="Calibri"/>
                        <a:cs typeface="Times New Roman"/>
                      </a:endParaRPr>
                    </a:p>
                  </a:txBody>
                  <a:tcPr marL="56955" marR="56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1125" algn="l"/>
                        </a:tabLst>
                      </a:pPr>
                      <a:r>
                        <a:rPr lang="en-GB" sz="1000" b="1" i="1">
                          <a:effectLst/>
                          <a:latin typeface="Calibri"/>
                          <a:ea typeface="Calibri"/>
                          <a:cs typeface="Times New Roman"/>
                        </a:rPr>
                        <a:t>Active listening for Active Learning </a:t>
                      </a:r>
                      <a:r>
                        <a:rPr lang="en-GB" sz="1000" i="1">
                          <a:effectLst/>
                          <a:latin typeface="Calibri"/>
                          <a:ea typeface="Calibri"/>
                          <a:cs typeface="Times New Roman"/>
                        </a:rPr>
                        <a:t>(Q Ed publications)</a:t>
                      </a:r>
                      <a:endParaRPr lang="en-GB" sz="900">
                        <a:effectLst/>
                        <a:latin typeface="Calibri"/>
                        <a:ea typeface="Calibri"/>
                        <a:cs typeface="Times New Roman"/>
                      </a:endParaRPr>
                    </a:p>
                    <a:p>
                      <a:pPr>
                        <a:lnSpc>
                          <a:spcPct val="115000"/>
                        </a:lnSpc>
                        <a:spcAft>
                          <a:spcPts val="0"/>
                        </a:spcAft>
                        <a:tabLst>
                          <a:tab pos="1381125" algn="l"/>
                        </a:tabLst>
                      </a:pPr>
                      <a:r>
                        <a:rPr lang="en-GB" sz="1000" b="1" i="1">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tabLst>
                          <a:tab pos="1381125" algn="l"/>
                        </a:tabLst>
                      </a:pPr>
                      <a:r>
                        <a:rPr lang="en-GB" sz="1000" b="1" i="1">
                          <a:effectLst/>
                          <a:latin typeface="Calibri"/>
                          <a:ea typeface="Calibri"/>
                          <a:cs typeface="Times New Roman"/>
                        </a:rPr>
                        <a:t>Reading Between the Lines </a:t>
                      </a:r>
                      <a:r>
                        <a:rPr lang="en-GB" sz="1000" i="1">
                          <a:effectLst/>
                          <a:latin typeface="Calibri"/>
                          <a:ea typeface="Calibri"/>
                          <a:cs typeface="Times New Roman"/>
                        </a:rPr>
                        <a:t>(Speechmark)</a:t>
                      </a:r>
                      <a:endParaRPr lang="en-GB" sz="900">
                        <a:effectLst/>
                        <a:latin typeface="Calibri"/>
                        <a:ea typeface="Calibri"/>
                        <a:cs typeface="Times New Roman"/>
                      </a:endParaRPr>
                    </a:p>
                    <a:p>
                      <a:pPr>
                        <a:lnSpc>
                          <a:spcPct val="115000"/>
                        </a:lnSpc>
                        <a:spcAft>
                          <a:spcPts val="0"/>
                        </a:spcAft>
                        <a:tabLst>
                          <a:tab pos="1381125" algn="l"/>
                        </a:tabLst>
                      </a:pPr>
                      <a:r>
                        <a:rPr lang="en-GB" sz="1000" b="1" i="1">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tabLst>
                          <a:tab pos="1381125" algn="l"/>
                        </a:tabLst>
                      </a:pPr>
                      <a:r>
                        <a:rPr lang="en-GB" sz="1000" b="1" i="1">
                          <a:effectLst/>
                          <a:latin typeface="Calibri"/>
                          <a:ea typeface="Calibri"/>
                          <a:cs typeface="Times New Roman"/>
                        </a:rPr>
                        <a:t>Think About It </a:t>
                      </a:r>
                      <a:r>
                        <a:rPr lang="en-GB" sz="1000" i="1">
                          <a:effectLst/>
                          <a:latin typeface="Calibri"/>
                          <a:ea typeface="Calibri"/>
                          <a:cs typeface="Times New Roman"/>
                        </a:rPr>
                        <a:t>(BSP)</a:t>
                      </a:r>
                      <a:endParaRPr lang="en-GB" sz="900">
                        <a:effectLst/>
                        <a:latin typeface="Calibri"/>
                        <a:ea typeface="Calibri"/>
                        <a:cs typeface="Times New Roman"/>
                      </a:endParaRPr>
                    </a:p>
                    <a:p>
                      <a:pPr>
                        <a:lnSpc>
                          <a:spcPct val="115000"/>
                        </a:lnSpc>
                        <a:spcAft>
                          <a:spcPts val="0"/>
                        </a:spcAft>
                        <a:tabLst>
                          <a:tab pos="1381125" algn="l"/>
                        </a:tabLst>
                      </a:pPr>
                      <a:r>
                        <a:rPr lang="en-GB" sz="1000" b="1" i="1">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tabLst>
                          <a:tab pos="1381125" algn="l"/>
                        </a:tabLst>
                      </a:pPr>
                      <a:r>
                        <a:rPr lang="en-GB" sz="1000" b="1" i="1">
                          <a:effectLst/>
                          <a:latin typeface="Calibri"/>
                          <a:ea typeface="Calibri"/>
                          <a:cs typeface="Times New Roman"/>
                        </a:rPr>
                        <a:t>Language for Thinking </a:t>
                      </a:r>
                      <a:r>
                        <a:rPr lang="en-GB" sz="1000" i="1">
                          <a:effectLst/>
                          <a:latin typeface="Calibri"/>
                          <a:ea typeface="Calibri"/>
                          <a:cs typeface="Times New Roman"/>
                        </a:rPr>
                        <a:t>(Speechmark)</a:t>
                      </a:r>
                      <a:endParaRPr lang="en-GB" sz="900">
                        <a:effectLst/>
                        <a:latin typeface="Calibri"/>
                        <a:ea typeface="Calibri"/>
                        <a:cs typeface="Times New Roman"/>
                      </a:endParaRPr>
                    </a:p>
                    <a:p>
                      <a:pPr>
                        <a:lnSpc>
                          <a:spcPct val="115000"/>
                        </a:lnSpc>
                        <a:spcAft>
                          <a:spcPts val="0"/>
                        </a:spcAft>
                        <a:tabLst>
                          <a:tab pos="1381125" algn="l"/>
                        </a:tabLst>
                      </a:pPr>
                      <a:r>
                        <a:rPr lang="en-GB" sz="1000" b="1" i="1">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tabLst>
                          <a:tab pos="1381125" algn="l"/>
                        </a:tabLst>
                      </a:pPr>
                      <a:r>
                        <a:rPr lang="en-GB" sz="1000" b="1" i="1">
                          <a:effectLst/>
                          <a:latin typeface="Calibri"/>
                          <a:ea typeface="Calibri"/>
                          <a:cs typeface="Times New Roman"/>
                        </a:rPr>
                        <a:t> </a:t>
                      </a:r>
                      <a:endParaRPr lang="en-GB" sz="900">
                        <a:effectLst/>
                        <a:latin typeface="Calibri"/>
                        <a:ea typeface="Calibri"/>
                        <a:cs typeface="Times New Roman"/>
                      </a:endParaRPr>
                    </a:p>
                  </a:txBody>
                  <a:tcPr marL="56955" marR="56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1125" algn="l"/>
                        </a:tabLst>
                      </a:pPr>
                      <a:r>
                        <a:rPr lang="en-GB" sz="1000" b="1" i="1">
                          <a:effectLst/>
                          <a:latin typeface="Calibri"/>
                          <a:ea typeface="Calibri"/>
                          <a:cs typeface="Times New Roman"/>
                        </a:rPr>
                        <a:t>Robust Vocabulary</a:t>
                      </a:r>
                      <a:endParaRPr lang="en-GB" sz="900">
                        <a:effectLst/>
                        <a:latin typeface="Calibri"/>
                        <a:ea typeface="Calibri"/>
                        <a:cs typeface="Times New Roman"/>
                      </a:endParaRPr>
                    </a:p>
                    <a:p>
                      <a:pPr>
                        <a:lnSpc>
                          <a:spcPct val="115000"/>
                        </a:lnSpc>
                        <a:spcAft>
                          <a:spcPts val="0"/>
                        </a:spcAft>
                      </a:pPr>
                      <a:r>
                        <a:rPr lang="en-GB" sz="1000" b="1">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pPr>
                      <a:r>
                        <a:rPr lang="en-GB" sz="1000" b="1" i="1">
                          <a:effectLst/>
                          <a:latin typeface="Calibri"/>
                          <a:ea typeface="Calibri"/>
                          <a:cs typeface="Times New Roman"/>
                        </a:rPr>
                        <a:t>Rhodes to Language </a:t>
                      </a:r>
                      <a:r>
                        <a:rPr lang="en-GB" sz="1000" i="1">
                          <a:effectLst/>
                          <a:latin typeface="Calibri"/>
                          <a:ea typeface="Calibri"/>
                          <a:cs typeface="Times New Roman"/>
                        </a:rPr>
                        <a:t>(STASS publications)</a:t>
                      </a:r>
                      <a:endParaRPr lang="en-GB" sz="900">
                        <a:effectLst/>
                        <a:latin typeface="Calibri"/>
                        <a:ea typeface="Calibri"/>
                        <a:cs typeface="Times New Roman"/>
                      </a:endParaRPr>
                    </a:p>
                    <a:p>
                      <a:pPr>
                        <a:lnSpc>
                          <a:spcPct val="115000"/>
                        </a:lnSpc>
                        <a:spcAft>
                          <a:spcPts val="0"/>
                        </a:spcAft>
                      </a:pPr>
                      <a:r>
                        <a:rPr lang="en-GB" sz="1000" b="1" i="1">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pPr>
                      <a:r>
                        <a:rPr lang="en-GB" sz="1000" b="1" i="1">
                          <a:effectLst/>
                          <a:latin typeface="Calibri"/>
                          <a:ea typeface="Calibri"/>
                          <a:cs typeface="Times New Roman"/>
                        </a:rPr>
                        <a:t>Vocabulary Enrichment Programme </a:t>
                      </a:r>
                      <a:r>
                        <a:rPr lang="en-GB" sz="1000" i="1">
                          <a:effectLst/>
                          <a:latin typeface="Calibri"/>
                          <a:ea typeface="Calibri"/>
                          <a:cs typeface="Times New Roman"/>
                        </a:rPr>
                        <a:t>(Speechmark)</a:t>
                      </a:r>
                      <a:endParaRPr lang="en-GB" sz="900">
                        <a:effectLst/>
                        <a:latin typeface="Calibri"/>
                        <a:ea typeface="Calibri"/>
                        <a:cs typeface="Times New Roman"/>
                      </a:endParaRPr>
                    </a:p>
                  </a:txBody>
                  <a:tcPr marL="56955" marR="56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1125" algn="l"/>
                        </a:tabLst>
                      </a:pPr>
                      <a:r>
                        <a:rPr lang="en-GB" sz="1000" b="1" i="1">
                          <a:effectLst/>
                          <a:latin typeface="Calibri"/>
                          <a:ea typeface="Calibri"/>
                          <a:cs typeface="Times New Roman"/>
                        </a:rPr>
                        <a:t>Secondary Talk (templates) </a:t>
                      </a:r>
                      <a:r>
                        <a:rPr lang="en-GB" sz="1000" i="1">
                          <a:effectLst/>
                          <a:latin typeface="Calibri"/>
                          <a:ea typeface="Calibri"/>
                          <a:cs typeface="Times New Roman"/>
                        </a:rPr>
                        <a:t>(BSP)</a:t>
                      </a:r>
                      <a:endParaRPr lang="en-GB" sz="900">
                        <a:effectLst/>
                        <a:latin typeface="Calibri"/>
                        <a:ea typeface="Calibri"/>
                        <a:cs typeface="Times New Roman"/>
                      </a:endParaRPr>
                    </a:p>
                    <a:p>
                      <a:pPr>
                        <a:lnSpc>
                          <a:spcPct val="115000"/>
                        </a:lnSpc>
                        <a:spcAft>
                          <a:spcPts val="0"/>
                        </a:spcAft>
                      </a:pPr>
                      <a:r>
                        <a:rPr lang="en-GB" sz="1000" b="1">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tabLst>
                          <a:tab pos="1381125" algn="l"/>
                        </a:tabLst>
                      </a:pPr>
                      <a:r>
                        <a:rPr lang="en-GB" sz="1000" b="1" i="1">
                          <a:effectLst/>
                          <a:latin typeface="Calibri"/>
                          <a:ea typeface="Calibri"/>
                          <a:cs typeface="Times New Roman"/>
                        </a:rPr>
                        <a:t>KS2 Narrative pack </a:t>
                      </a:r>
                      <a:r>
                        <a:rPr lang="en-GB" sz="1000" i="1">
                          <a:effectLst/>
                          <a:latin typeface="Calibri"/>
                          <a:ea typeface="Calibri"/>
                          <a:cs typeface="Times New Roman"/>
                        </a:rPr>
                        <a:t>(BSP)</a:t>
                      </a:r>
                      <a:endParaRPr lang="en-GB" sz="900">
                        <a:effectLst/>
                        <a:latin typeface="Calibri"/>
                        <a:ea typeface="Calibri"/>
                        <a:cs typeface="Times New Roman"/>
                      </a:endParaRPr>
                    </a:p>
                    <a:p>
                      <a:pPr>
                        <a:lnSpc>
                          <a:spcPct val="115000"/>
                        </a:lnSpc>
                        <a:spcAft>
                          <a:spcPts val="0"/>
                        </a:spcAft>
                        <a:tabLst>
                          <a:tab pos="1381125" algn="l"/>
                        </a:tabLst>
                      </a:pPr>
                      <a:r>
                        <a:rPr lang="en-GB" sz="1000" b="1" i="1">
                          <a:effectLst/>
                          <a:latin typeface="Calibri"/>
                          <a:ea typeface="Calibri"/>
                          <a:cs typeface="Times New Roman"/>
                        </a:rPr>
                        <a:t> </a:t>
                      </a:r>
                      <a:endParaRPr lang="en-GB" sz="900">
                        <a:effectLst/>
                        <a:latin typeface="Calibri"/>
                        <a:ea typeface="Calibri"/>
                        <a:cs typeface="Times New Roman"/>
                      </a:endParaRPr>
                    </a:p>
                    <a:p>
                      <a:pPr>
                        <a:lnSpc>
                          <a:spcPct val="115000"/>
                        </a:lnSpc>
                        <a:spcAft>
                          <a:spcPts val="0"/>
                        </a:spcAft>
                        <a:tabLst>
                          <a:tab pos="1381125" algn="l"/>
                        </a:tabLst>
                      </a:pPr>
                      <a:r>
                        <a:rPr lang="en-GB" sz="1000" b="1" i="1">
                          <a:effectLst/>
                          <a:latin typeface="Calibri"/>
                          <a:ea typeface="Calibri"/>
                          <a:cs typeface="Times New Roman"/>
                        </a:rPr>
                        <a:t>Narrative Intervention Programme </a:t>
                      </a:r>
                      <a:r>
                        <a:rPr lang="en-GB" sz="1000" i="1">
                          <a:effectLst/>
                          <a:latin typeface="Calibri"/>
                          <a:ea typeface="Calibri"/>
                          <a:cs typeface="Times New Roman"/>
                        </a:rPr>
                        <a:t>(Speechmark)</a:t>
                      </a:r>
                      <a:endParaRPr lang="en-GB" sz="900">
                        <a:effectLst/>
                        <a:latin typeface="Calibri"/>
                        <a:ea typeface="Calibri"/>
                        <a:cs typeface="Times New Roman"/>
                      </a:endParaRPr>
                    </a:p>
                    <a:p>
                      <a:pPr>
                        <a:lnSpc>
                          <a:spcPct val="115000"/>
                        </a:lnSpc>
                        <a:spcAft>
                          <a:spcPts val="0"/>
                        </a:spcAft>
                      </a:pPr>
                      <a:r>
                        <a:rPr lang="en-GB" sz="1000" b="1">
                          <a:effectLst/>
                          <a:latin typeface="Calibri"/>
                          <a:ea typeface="Calibri"/>
                          <a:cs typeface="Times New Roman"/>
                        </a:rPr>
                        <a:t> </a:t>
                      </a:r>
                      <a:endParaRPr lang="en-GB" sz="900">
                        <a:effectLst/>
                        <a:latin typeface="Calibri"/>
                        <a:ea typeface="Calibri"/>
                        <a:cs typeface="Times New Roman"/>
                      </a:endParaRPr>
                    </a:p>
                  </a:txBody>
                  <a:tcPr marL="56955" marR="56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1125" algn="l"/>
                        </a:tabLst>
                      </a:pPr>
                      <a:r>
                        <a:rPr lang="en-GB" sz="1000" b="1" i="1" dirty="0" err="1">
                          <a:effectLst/>
                          <a:latin typeface="Calibri"/>
                          <a:ea typeface="Calibri"/>
                          <a:cs typeface="Times New Roman"/>
                        </a:rPr>
                        <a:t>Talkabout</a:t>
                      </a:r>
                      <a:r>
                        <a:rPr lang="en-GB" sz="1000" b="1" i="1" dirty="0">
                          <a:effectLst/>
                          <a:latin typeface="Calibri"/>
                          <a:ea typeface="Calibri"/>
                          <a:cs typeface="Times New Roman"/>
                        </a:rPr>
                        <a:t> for Teenagers </a:t>
                      </a:r>
                      <a:r>
                        <a:rPr lang="en-GB" sz="1000" i="1" dirty="0">
                          <a:effectLst/>
                          <a:latin typeface="Calibri"/>
                          <a:ea typeface="Calibri"/>
                          <a:cs typeface="Times New Roman"/>
                        </a:rPr>
                        <a:t>(</a:t>
                      </a:r>
                      <a:r>
                        <a:rPr lang="en-GB" sz="1000" i="1" dirty="0" err="1">
                          <a:effectLst/>
                          <a:latin typeface="Calibri"/>
                          <a:ea typeface="Calibri"/>
                          <a:cs typeface="Times New Roman"/>
                        </a:rPr>
                        <a:t>Speechmark</a:t>
                      </a:r>
                      <a:r>
                        <a:rPr lang="en-GB" sz="1000" i="1" dirty="0">
                          <a:effectLst/>
                          <a:latin typeface="Calibri"/>
                          <a:ea typeface="Calibri"/>
                          <a:cs typeface="Times New Roman"/>
                        </a:rPr>
                        <a:t>)</a:t>
                      </a:r>
                      <a:endParaRPr lang="en-GB" sz="900" dirty="0">
                        <a:effectLst/>
                        <a:latin typeface="Calibri"/>
                        <a:ea typeface="Calibri"/>
                        <a:cs typeface="Times New Roman"/>
                      </a:endParaRPr>
                    </a:p>
                    <a:p>
                      <a:pPr>
                        <a:lnSpc>
                          <a:spcPct val="115000"/>
                        </a:lnSpc>
                        <a:spcAft>
                          <a:spcPts val="0"/>
                        </a:spcAft>
                        <a:tabLst>
                          <a:tab pos="1381125" algn="l"/>
                        </a:tabLst>
                      </a:pPr>
                      <a:r>
                        <a:rPr lang="en-GB" sz="1000" b="1" i="1" dirty="0">
                          <a:effectLst/>
                          <a:latin typeface="Calibri"/>
                          <a:ea typeface="Calibri"/>
                          <a:cs typeface="Times New Roman"/>
                        </a:rPr>
                        <a:t> </a:t>
                      </a:r>
                      <a:endParaRPr lang="en-GB" sz="900" dirty="0">
                        <a:effectLst/>
                        <a:latin typeface="Calibri"/>
                        <a:ea typeface="Calibri"/>
                        <a:cs typeface="Times New Roman"/>
                      </a:endParaRPr>
                    </a:p>
                    <a:p>
                      <a:pPr>
                        <a:lnSpc>
                          <a:spcPct val="115000"/>
                        </a:lnSpc>
                        <a:spcAft>
                          <a:spcPts val="0"/>
                        </a:spcAft>
                        <a:tabLst>
                          <a:tab pos="1381125" algn="l"/>
                        </a:tabLst>
                      </a:pPr>
                      <a:r>
                        <a:rPr lang="en-GB" sz="1000" b="1" i="1" dirty="0">
                          <a:effectLst/>
                          <a:latin typeface="Calibri"/>
                          <a:ea typeface="Calibri"/>
                          <a:cs typeface="Times New Roman"/>
                        </a:rPr>
                        <a:t>Lego Therapy</a:t>
                      </a:r>
                      <a:endParaRPr lang="en-GB" sz="900" dirty="0">
                        <a:effectLst/>
                        <a:latin typeface="Calibri"/>
                        <a:ea typeface="Calibri"/>
                        <a:cs typeface="Times New Roman"/>
                      </a:endParaRPr>
                    </a:p>
                    <a:p>
                      <a:pPr>
                        <a:lnSpc>
                          <a:spcPct val="115000"/>
                        </a:lnSpc>
                        <a:spcAft>
                          <a:spcPts val="0"/>
                        </a:spcAft>
                        <a:tabLst>
                          <a:tab pos="1381125" algn="l"/>
                        </a:tabLst>
                      </a:pPr>
                      <a:r>
                        <a:rPr lang="en-GB" sz="1000" b="1" i="1" dirty="0">
                          <a:effectLst/>
                          <a:latin typeface="Calibri"/>
                          <a:ea typeface="Calibri"/>
                          <a:cs typeface="Times New Roman"/>
                        </a:rPr>
                        <a:t> </a:t>
                      </a:r>
                      <a:endParaRPr lang="en-GB" sz="900" dirty="0">
                        <a:effectLst/>
                        <a:latin typeface="Calibri"/>
                        <a:ea typeface="Calibri"/>
                        <a:cs typeface="Times New Roman"/>
                      </a:endParaRPr>
                    </a:p>
                  </a:txBody>
                  <a:tcPr marL="56955" marR="56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36016497"/>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Resource to download for interventions</a:t>
            </a:r>
          </a:p>
        </p:txBody>
      </p:sp>
      <p:sp>
        <p:nvSpPr>
          <p:cNvPr id="3" name="Content Placeholder 2"/>
          <p:cNvSpPr>
            <a:spLocks noGrp="1"/>
          </p:cNvSpPr>
          <p:nvPr>
            <p:ph idx="1"/>
          </p:nvPr>
        </p:nvSpPr>
        <p:spPr/>
        <p:txBody>
          <a:bodyPr>
            <a:normAutofit lnSpcReduction="10000"/>
          </a:bodyPr>
          <a:lstStyle/>
          <a:p>
            <a:r>
              <a:rPr lang="en-GB" sz="2400" dirty="0"/>
              <a:t>Word Aware </a:t>
            </a:r>
            <a:r>
              <a:rPr lang="en-GB" sz="2400" dirty="0">
                <a:hlinkClick r:id="rId3"/>
              </a:rPr>
              <a:t>https://youtu.be/G-v61HNtG4c</a:t>
            </a:r>
            <a:endParaRPr lang="en-GB" sz="2400" dirty="0"/>
          </a:p>
          <a:p>
            <a:r>
              <a:rPr lang="en-GB" sz="2400" dirty="0"/>
              <a:t>More detailed Progression Tools video</a:t>
            </a:r>
          </a:p>
          <a:p>
            <a:pPr lvl="1"/>
            <a:r>
              <a:rPr lang="en-GB" sz="2400" dirty="0"/>
              <a:t>•	</a:t>
            </a:r>
            <a:r>
              <a:rPr lang="en-GB" sz="2400" dirty="0">
                <a:hlinkClick r:id="rId4"/>
              </a:rPr>
              <a:t>https://speechandlanguage.org.uk/shop-for-educators/progression-tools-from-the-communication-trust-for-primary-years-set/</a:t>
            </a:r>
            <a:endParaRPr lang="en-GB" sz="2400" dirty="0"/>
          </a:p>
          <a:p>
            <a:pPr marL="457200" lvl="1" indent="0">
              <a:buNone/>
            </a:pPr>
            <a:endParaRPr lang="en-GB" sz="2400" dirty="0"/>
          </a:p>
          <a:p>
            <a:pPr lvl="1"/>
            <a:r>
              <a:rPr lang="en-GB" sz="2400" dirty="0"/>
              <a:t>•	</a:t>
            </a:r>
            <a:r>
              <a:rPr lang="en-GB" sz="2400" dirty="0">
                <a:hlinkClick r:id="rId5"/>
              </a:rPr>
              <a:t>https://speechandlanguage.org.uk/shop-for-educators/progression-tools-from-the-communication-trust-for-secondary-years-set/</a:t>
            </a:r>
            <a:endParaRPr lang="en-GB" sz="2400" dirty="0"/>
          </a:p>
          <a:p>
            <a:pPr marL="457200" lvl="1" indent="0">
              <a:buNone/>
            </a:pPr>
            <a:endParaRPr lang="en-GB" sz="2400" dirty="0"/>
          </a:p>
          <a:p>
            <a:pPr lvl="1"/>
            <a:endParaRPr lang="en-GB" sz="2400" dirty="0"/>
          </a:p>
          <a:p>
            <a:pPr marL="457200" lvl="1" indent="0">
              <a:buNone/>
            </a:pPr>
            <a:endParaRPr lang="en-GB" dirty="0"/>
          </a:p>
        </p:txBody>
      </p:sp>
    </p:spTree>
    <p:extLst>
      <p:ext uri="{BB962C8B-B14F-4D97-AF65-F5344CB8AC3E}">
        <p14:creationId xmlns:p14="http://schemas.microsoft.com/office/powerpoint/2010/main" val="2114387375"/>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605F1-B4F8-2A43-DC7E-7FFA6EC8200B}"/>
              </a:ext>
            </a:extLst>
          </p:cNvPr>
          <p:cNvSpPr>
            <a:spLocks noGrp="1"/>
          </p:cNvSpPr>
          <p:nvPr>
            <p:ph type="title"/>
          </p:nvPr>
        </p:nvSpPr>
        <p:spPr/>
        <p:txBody>
          <a:bodyPr/>
          <a:lstStyle/>
          <a:p>
            <a:r>
              <a:rPr lang="en-GB" dirty="0"/>
              <a:t>General SLCN resources</a:t>
            </a:r>
          </a:p>
        </p:txBody>
      </p:sp>
      <p:sp>
        <p:nvSpPr>
          <p:cNvPr id="3" name="Content Placeholder 2">
            <a:extLst>
              <a:ext uri="{FF2B5EF4-FFF2-40B4-BE49-F238E27FC236}">
                <a16:creationId xmlns:a16="http://schemas.microsoft.com/office/drawing/2014/main" id="{993D550F-3A89-11C3-D701-CBB92B3BEB01}"/>
              </a:ext>
            </a:extLst>
          </p:cNvPr>
          <p:cNvSpPr>
            <a:spLocks noGrp="1"/>
          </p:cNvSpPr>
          <p:nvPr>
            <p:ph idx="1"/>
          </p:nvPr>
        </p:nvSpPr>
        <p:spPr/>
        <p:txBody>
          <a:bodyPr>
            <a:normAutofit/>
          </a:bodyPr>
          <a:lstStyle/>
          <a:p>
            <a:r>
              <a:rPr lang="en-GB" sz="3200" dirty="0" err="1"/>
              <a:t>Elklan</a:t>
            </a:r>
            <a:r>
              <a:rPr lang="en-GB" sz="3200" dirty="0"/>
              <a:t> Language Builders</a:t>
            </a:r>
          </a:p>
          <a:p>
            <a:pPr lvl="1"/>
            <a:r>
              <a:rPr lang="en-GB" sz="3000" dirty="0"/>
              <a:t>5-11, 11-16</a:t>
            </a:r>
          </a:p>
          <a:p>
            <a:pPr lvl="1"/>
            <a:r>
              <a:rPr lang="en-GB" sz="3000" dirty="0"/>
              <a:t>Verbal ASD</a:t>
            </a:r>
          </a:p>
          <a:p>
            <a:r>
              <a:rPr lang="en-GB" sz="3200" dirty="0" err="1"/>
              <a:t>Elklan</a:t>
            </a:r>
            <a:r>
              <a:rPr lang="en-GB" sz="3200" dirty="0"/>
              <a:t> Let’s Talk</a:t>
            </a:r>
          </a:p>
          <a:p>
            <a:pPr lvl="1"/>
            <a:r>
              <a:rPr lang="en-GB" sz="3000" dirty="0"/>
              <a:t>5-11, 10-14</a:t>
            </a:r>
          </a:p>
        </p:txBody>
      </p:sp>
    </p:spTree>
    <p:extLst>
      <p:ext uri="{BB962C8B-B14F-4D97-AF65-F5344CB8AC3E}">
        <p14:creationId xmlns:p14="http://schemas.microsoft.com/office/powerpoint/2010/main" val="2822771562"/>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Any Questions?</a:t>
            </a:r>
          </a:p>
        </p:txBody>
      </p:sp>
      <p:sp>
        <p:nvSpPr>
          <p:cNvPr id="3" name="Content Placeholder 2"/>
          <p:cNvSpPr>
            <a:spLocks noGrp="1"/>
          </p:cNvSpPr>
          <p:nvPr>
            <p:ph idx="1"/>
          </p:nvPr>
        </p:nvSpPr>
        <p:spPr/>
        <p:txBody>
          <a:bodyPr/>
          <a:lstStyle/>
          <a:p>
            <a:endParaRPr lang="en-GB" dirty="0"/>
          </a:p>
        </p:txBody>
      </p:sp>
      <p:pic>
        <p:nvPicPr>
          <p:cNvPr id="4" name="Picture 4" descr="MC9004344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1052513"/>
            <a:ext cx="3598862"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196367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77334" y="609600"/>
            <a:ext cx="8596668" cy="756492"/>
          </a:xfrm>
        </p:spPr>
        <p:txBody>
          <a:bodyPr/>
          <a:lstStyle/>
          <a:p>
            <a:pPr eaLnBrk="1" hangingPunct="1"/>
            <a:r>
              <a:rPr lang="en-US" altLang="en-US" dirty="0"/>
              <a:t>Did you know..?: </a:t>
            </a:r>
          </a:p>
        </p:txBody>
      </p:sp>
      <p:sp>
        <p:nvSpPr>
          <p:cNvPr id="18435" name="Rectangle 3"/>
          <p:cNvSpPr>
            <a:spLocks noGrp="1" noChangeArrowheads="1"/>
          </p:cNvSpPr>
          <p:nvPr>
            <p:ph type="body" idx="1"/>
          </p:nvPr>
        </p:nvSpPr>
        <p:spPr>
          <a:xfrm>
            <a:off x="677334" y="1740665"/>
            <a:ext cx="8797172" cy="4300697"/>
          </a:xfrm>
        </p:spPr>
        <p:txBody>
          <a:bodyPr>
            <a:normAutofit fontScale="92500" lnSpcReduction="20000"/>
          </a:bodyPr>
          <a:lstStyle/>
          <a:p>
            <a:pPr eaLnBrk="1" hangingPunct="1">
              <a:buFont typeface="Wingdings" panose="05000000000000000000" pitchFamily="2" charset="2"/>
              <a:buChar char="Ø"/>
            </a:pPr>
            <a:r>
              <a:rPr lang="en-GB" altLang="en-US" sz="2400" dirty="0"/>
              <a:t>In the UK, over 1 million children and young people - that's </a:t>
            </a:r>
            <a:r>
              <a:rPr lang="en-GB" altLang="en-US" sz="2600" dirty="0"/>
              <a:t>2 - 3 </a:t>
            </a:r>
            <a:r>
              <a:rPr lang="en-GB" altLang="en-US" sz="2400" dirty="0"/>
              <a:t>in every UK classroom - have some form of long term and persistent speech, language and communication difficulty. This can affect them early, severely and for life.</a:t>
            </a:r>
          </a:p>
          <a:p>
            <a:pPr eaLnBrk="1" hangingPunct="1">
              <a:buFont typeface="Wingdings" panose="05000000000000000000" pitchFamily="2" charset="2"/>
              <a:buChar char="Ø"/>
            </a:pPr>
            <a:endParaRPr lang="en-GB" altLang="en-US" sz="2400" dirty="0"/>
          </a:p>
          <a:p>
            <a:pPr eaLnBrk="1" hangingPunct="1">
              <a:buFont typeface="Wingdings" panose="05000000000000000000" pitchFamily="2" charset="2"/>
              <a:buChar char="Ø"/>
            </a:pPr>
            <a:r>
              <a:rPr lang="en-GB" altLang="en-US" sz="3000" dirty="0"/>
              <a:t>50-90</a:t>
            </a:r>
            <a:r>
              <a:rPr lang="en-GB" altLang="en-US" sz="2400" dirty="0"/>
              <a:t>% of children with persistent speech, language and communication difficulties go on to have reading difficulties</a:t>
            </a:r>
          </a:p>
          <a:p>
            <a:pPr eaLnBrk="1" hangingPunct="1">
              <a:buFont typeface="Wingdings" panose="05000000000000000000" pitchFamily="2" charset="2"/>
              <a:buChar char="Ø"/>
            </a:pPr>
            <a:endParaRPr lang="en-GB" altLang="en-US" sz="2400" dirty="0"/>
          </a:p>
          <a:p>
            <a:pPr>
              <a:buFont typeface="Wingdings" panose="05000000000000000000" pitchFamily="2" charset="2"/>
              <a:buChar char="Ø"/>
            </a:pPr>
            <a:r>
              <a:rPr lang="en-GB" altLang="en-US" sz="2400" dirty="0"/>
              <a:t>In areas of poverty, over </a:t>
            </a:r>
            <a:r>
              <a:rPr lang="en-GB" altLang="en-US" sz="3000" dirty="0"/>
              <a:t>50</a:t>
            </a:r>
            <a:r>
              <a:rPr lang="en-GB" altLang="en-US" sz="2400" dirty="0"/>
              <a:t>% of children are starting school with delayed communication skills. Their speech may be unclear, vocabulary is smaller, sentences are shorter and they are able to understand only simple instructions.</a:t>
            </a:r>
          </a:p>
          <a:p>
            <a:pPr eaLnBrk="1" hangingPunct="1">
              <a:buFontTx/>
              <a:buChar char="•"/>
            </a:pPr>
            <a:endParaRPr lang="en-GB" altLang="en-US" sz="2400" dirty="0"/>
          </a:p>
          <a:p>
            <a:pPr eaLnBrk="1" hangingPunct="1">
              <a:buFontTx/>
              <a:buChar char="•"/>
            </a:pPr>
            <a:endParaRPr lang="en-US" altLang="en-US" sz="2400" dirty="0"/>
          </a:p>
        </p:txBody>
      </p:sp>
    </p:spTree>
    <p:extLst>
      <p:ext uri="{BB962C8B-B14F-4D97-AF65-F5344CB8AC3E}">
        <p14:creationId xmlns:p14="http://schemas.microsoft.com/office/powerpoint/2010/main" val="8324243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 calcmode="lin" valueType="num">
                                      <p:cBhvr additive="base">
                                        <p:cTn id="1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anim calcmode="lin" valueType="num">
                                      <p:cBhvr additive="base">
                                        <p:cTn id="19"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24E7F-91DA-7CB1-E5B1-E021DDF54E4F}"/>
              </a:ext>
            </a:extLst>
          </p:cNvPr>
          <p:cNvSpPr>
            <a:spLocks noGrp="1"/>
          </p:cNvSpPr>
          <p:nvPr>
            <p:ph type="title"/>
          </p:nvPr>
        </p:nvSpPr>
        <p:spPr/>
        <p:txBody>
          <a:bodyPr/>
          <a:lstStyle/>
          <a:p>
            <a:r>
              <a:rPr lang="en-GB" dirty="0"/>
              <a:t>Principles of running groups</a:t>
            </a:r>
          </a:p>
        </p:txBody>
      </p:sp>
      <p:sp>
        <p:nvSpPr>
          <p:cNvPr id="3" name="Content Placeholder 2">
            <a:extLst>
              <a:ext uri="{FF2B5EF4-FFF2-40B4-BE49-F238E27FC236}">
                <a16:creationId xmlns:a16="http://schemas.microsoft.com/office/drawing/2014/main" id="{3F53020F-A90C-1106-7FB9-51A83C042000}"/>
              </a:ext>
            </a:extLst>
          </p:cNvPr>
          <p:cNvSpPr>
            <a:spLocks noGrp="1"/>
          </p:cNvSpPr>
          <p:nvPr>
            <p:ph idx="1"/>
          </p:nvPr>
        </p:nvSpPr>
        <p:spPr/>
        <p:txBody>
          <a:bodyPr/>
          <a:lstStyle/>
          <a:p>
            <a:r>
              <a:rPr lang="en-GB" sz="2800" dirty="0"/>
              <a:t>Pick the group carefully</a:t>
            </a:r>
          </a:p>
          <a:p>
            <a:r>
              <a:rPr lang="en-GB" sz="2800" dirty="0"/>
              <a:t>Think about the seating</a:t>
            </a:r>
          </a:p>
          <a:p>
            <a:r>
              <a:rPr lang="en-GB" sz="2800" dirty="0"/>
              <a:t>Keep the length short</a:t>
            </a:r>
          </a:p>
          <a:p>
            <a:r>
              <a:rPr lang="en-GB" sz="2800" dirty="0"/>
              <a:t>Make a visual timetable, make it active</a:t>
            </a:r>
          </a:p>
          <a:p>
            <a:r>
              <a:rPr lang="en-GB" sz="2800" dirty="0"/>
              <a:t>Active involvement</a:t>
            </a:r>
          </a:p>
          <a:p>
            <a:r>
              <a:rPr lang="en-GB" sz="2800" dirty="0"/>
              <a:t>Visuals throughout </a:t>
            </a:r>
          </a:p>
          <a:p>
            <a:endParaRPr lang="en-GB" dirty="0"/>
          </a:p>
        </p:txBody>
      </p:sp>
    </p:spTree>
    <p:extLst>
      <p:ext uri="{BB962C8B-B14F-4D97-AF65-F5344CB8AC3E}">
        <p14:creationId xmlns:p14="http://schemas.microsoft.com/office/powerpoint/2010/main" val="3340843560"/>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D1DEF-024A-6CE4-7E79-60006D0621B5}"/>
              </a:ext>
            </a:extLst>
          </p:cNvPr>
          <p:cNvSpPr>
            <a:spLocks noGrp="1"/>
          </p:cNvSpPr>
          <p:nvPr>
            <p:ph type="title"/>
          </p:nvPr>
        </p:nvSpPr>
        <p:spPr/>
        <p:txBody>
          <a:bodyPr/>
          <a:lstStyle/>
          <a:p>
            <a:r>
              <a:rPr lang="en-GB" dirty="0"/>
              <a:t>Vocabulary groups</a:t>
            </a:r>
          </a:p>
        </p:txBody>
      </p:sp>
      <p:sp>
        <p:nvSpPr>
          <p:cNvPr id="3" name="Content Placeholder 2">
            <a:extLst>
              <a:ext uri="{FF2B5EF4-FFF2-40B4-BE49-F238E27FC236}">
                <a16:creationId xmlns:a16="http://schemas.microsoft.com/office/drawing/2014/main" id="{E77EF0D6-01EB-FFE5-9B7A-EBFB851334F1}"/>
              </a:ext>
            </a:extLst>
          </p:cNvPr>
          <p:cNvSpPr>
            <a:spLocks noGrp="1"/>
          </p:cNvSpPr>
          <p:nvPr>
            <p:ph idx="1"/>
          </p:nvPr>
        </p:nvSpPr>
        <p:spPr/>
        <p:txBody>
          <a:bodyPr>
            <a:normAutofit/>
          </a:bodyPr>
          <a:lstStyle/>
          <a:p>
            <a:r>
              <a:rPr lang="en-GB" sz="2400" dirty="0"/>
              <a:t>Children with vocabulary difficulties need:</a:t>
            </a:r>
          </a:p>
          <a:p>
            <a:pPr lvl="1"/>
            <a:r>
              <a:rPr lang="en-GB" sz="2200" dirty="0"/>
              <a:t>Strengthening general knowledge of the word (semantic)</a:t>
            </a:r>
          </a:p>
          <a:p>
            <a:pPr lvl="2"/>
            <a:r>
              <a:rPr lang="en-GB" sz="2000" dirty="0"/>
              <a:t>Description, function, location, category, similarity, association</a:t>
            </a:r>
          </a:p>
          <a:p>
            <a:pPr lvl="1"/>
            <a:r>
              <a:rPr lang="en-GB" sz="2200" dirty="0"/>
              <a:t>Understanding the structure of the word (phonetic)</a:t>
            </a:r>
          </a:p>
          <a:p>
            <a:pPr lvl="2"/>
            <a:r>
              <a:rPr lang="en-GB" sz="2000" dirty="0"/>
              <a:t>Length, syllables, rhyme, initial sounds, other sounds</a:t>
            </a:r>
          </a:p>
          <a:p>
            <a:pPr lvl="1"/>
            <a:r>
              <a:rPr lang="en-GB" sz="2200" dirty="0"/>
              <a:t>Frequent repetition across different context/activities </a:t>
            </a:r>
          </a:p>
          <a:p>
            <a:r>
              <a:rPr lang="en-GB" sz="2400" dirty="0"/>
              <a:t>Word maps are a useful visual support</a:t>
            </a:r>
          </a:p>
        </p:txBody>
      </p:sp>
    </p:spTree>
    <p:extLst>
      <p:ext uri="{BB962C8B-B14F-4D97-AF65-F5344CB8AC3E}">
        <p14:creationId xmlns:p14="http://schemas.microsoft.com/office/powerpoint/2010/main" val="1903794208"/>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A0B7A-A1E9-0E9D-B498-F1069DAED144}"/>
              </a:ext>
            </a:extLst>
          </p:cNvPr>
          <p:cNvSpPr>
            <a:spLocks noGrp="1"/>
          </p:cNvSpPr>
          <p:nvPr>
            <p:ph type="title"/>
          </p:nvPr>
        </p:nvSpPr>
        <p:spPr/>
        <p:txBody>
          <a:bodyPr/>
          <a:lstStyle/>
          <a:p>
            <a:r>
              <a:rPr lang="en-GB" dirty="0"/>
              <a:t>Social skills groups</a:t>
            </a:r>
          </a:p>
        </p:txBody>
      </p:sp>
      <p:sp>
        <p:nvSpPr>
          <p:cNvPr id="3" name="Content Placeholder 2">
            <a:extLst>
              <a:ext uri="{FF2B5EF4-FFF2-40B4-BE49-F238E27FC236}">
                <a16:creationId xmlns:a16="http://schemas.microsoft.com/office/drawing/2014/main" id="{CFD9447D-2CF1-A04E-7D0B-E19155BFA5AE}"/>
              </a:ext>
            </a:extLst>
          </p:cNvPr>
          <p:cNvSpPr>
            <a:spLocks noGrp="1"/>
          </p:cNvSpPr>
          <p:nvPr>
            <p:ph idx="1"/>
          </p:nvPr>
        </p:nvSpPr>
        <p:spPr/>
        <p:txBody>
          <a:bodyPr>
            <a:normAutofit/>
          </a:bodyPr>
          <a:lstStyle/>
          <a:p>
            <a:r>
              <a:rPr lang="en-GB" sz="3200" dirty="0"/>
              <a:t>Useful resources: </a:t>
            </a:r>
            <a:r>
              <a:rPr lang="en-GB" sz="3200" dirty="0" err="1"/>
              <a:t>Talkabout</a:t>
            </a:r>
            <a:r>
              <a:rPr lang="en-GB" sz="3200" dirty="0"/>
              <a:t>, Socially Speaking</a:t>
            </a:r>
          </a:p>
          <a:p>
            <a:r>
              <a:rPr lang="en-GB" sz="3200" dirty="0"/>
              <a:t>Twinkl</a:t>
            </a:r>
          </a:p>
          <a:p>
            <a:r>
              <a:rPr lang="en-GB" sz="3200" dirty="0">
                <a:hlinkClick r:id="rId2"/>
              </a:rPr>
              <a:t>https://www.theottoolbox.com/social-skills-checklist/</a:t>
            </a:r>
            <a:endParaRPr lang="en-GB" sz="3200" dirty="0"/>
          </a:p>
          <a:p>
            <a:pPr marL="0" indent="0">
              <a:buNone/>
            </a:pPr>
            <a:endParaRPr lang="en-GB" sz="3200" dirty="0"/>
          </a:p>
        </p:txBody>
      </p:sp>
    </p:spTree>
    <p:extLst>
      <p:ext uri="{BB962C8B-B14F-4D97-AF65-F5344CB8AC3E}">
        <p14:creationId xmlns:p14="http://schemas.microsoft.com/office/powerpoint/2010/main" val="960238827"/>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C8AF4-350E-1A11-2C61-62F5E336F938}"/>
              </a:ext>
            </a:extLst>
          </p:cNvPr>
          <p:cNvSpPr>
            <a:spLocks noGrp="1"/>
          </p:cNvSpPr>
          <p:nvPr>
            <p:ph type="title"/>
          </p:nvPr>
        </p:nvSpPr>
        <p:spPr/>
        <p:txBody>
          <a:bodyPr/>
          <a:lstStyle/>
          <a:p>
            <a:r>
              <a:rPr lang="en-GB" dirty="0"/>
              <a:t>Narrative groups</a:t>
            </a:r>
          </a:p>
        </p:txBody>
      </p:sp>
      <p:sp>
        <p:nvSpPr>
          <p:cNvPr id="3" name="Content Placeholder 2">
            <a:extLst>
              <a:ext uri="{FF2B5EF4-FFF2-40B4-BE49-F238E27FC236}">
                <a16:creationId xmlns:a16="http://schemas.microsoft.com/office/drawing/2014/main" id="{8CA2AD0D-CD0B-158D-8475-9B0806328ED8}"/>
              </a:ext>
            </a:extLst>
          </p:cNvPr>
          <p:cNvSpPr>
            <a:spLocks noGrp="1"/>
          </p:cNvSpPr>
          <p:nvPr>
            <p:ph idx="1"/>
          </p:nvPr>
        </p:nvSpPr>
        <p:spPr/>
        <p:txBody>
          <a:bodyPr>
            <a:normAutofit/>
          </a:bodyPr>
          <a:lstStyle/>
          <a:p>
            <a:r>
              <a:rPr lang="en-GB" sz="3200" dirty="0"/>
              <a:t>BSP narrative packs</a:t>
            </a:r>
          </a:p>
          <a:p>
            <a:r>
              <a:rPr lang="en-GB" sz="3200" dirty="0"/>
              <a:t>Narrative grids</a:t>
            </a:r>
          </a:p>
          <a:p>
            <a:pPr lvl="1"/>
            <a:r>
              <a:rPr lang="en-GB" sz="3000" dirty="0"/>
              <a:t>Attribute grids</a:t>
            </a:r>
          </a:p>
          <a:p>
            <a:pPr lvl="1"/>
            <a:r>
              <a:rPr lang="en-GB" sz="3000" dirty="0" err="1"/>
              <a:t>Spidergrammes</a:t>
            </a:r>
            <a:endParaRPr lang="en-GB" sz="3000" dirty="0"/>
          </a:p>
          <a:p>
            <a:pPr marL="457200" lvl="1" indent="0">
              <a:buNone/>
            </a:pPr>
            <a:endParaRPr lang="en-GB" sz="3000" dirty="0"/>
          </a:p>
        </p:txBody>
      </p:sp>
    </p:spTree>
    <p:extLst>
      <p:ext uri="{BB962C8B-B14F-4D97-AF65-F5344CB8AC3E}">
        <p14:creationId xmlns:p14="http://schemas.microsoft.com/office/powerpoint/2010/main" val="1933267197"/>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46EDD-5F4C-52BC-769B-8F7062EAC8ED}"/>
              </a:ext>
            </a:extLst>
          </p:cNvPr>
          <p:cNvSpPr>
            <a:spLocks noGrp="1"/>
          </p:cNvSpPr>
          <p:nvPr>
            <p:ph type="title"/>
          </p:nvPr>
        </p:nvSpPr>
        <p:spPr/>
        <p:txBody>
          <a:bodyPr/>
          <a:lstStyle/>
          <a:p>
            <a:r>
              <a:rPr lang="en-GB" dirty="0"/>
              <a:t>Emotional literacy</a:t>
            </a:r>
          </a:p>
        </p:txBody>
      </p:sp>
      <p:sp>
        <p:nvSpPr>
          <p:cNvPr id="3" name="Content Placeholder 2">
            <a:extLst>
              <a:ext uri="{FF2B5EF4-FFF2-40B4-BE49-F238E27FC236}">
                <a16:creationId xmlns:a16="http://schemas.microsoft.com/office/drawing/2014/main" id="{DAA51C87-5639-DF15-4E4B-CA774B046C8E}"/>
              </a:ext>
            </a:extLst>
          </p:cNvPr>
          <p:cNvSpPr>
            <a:spLocks noGrp="1"/>
          </p:cNvSpPr>
          <p:nvPr>
            <p:ph idx="1"/>
          </p:nvPr>
        </p:nvSpPr>
        <p:spPr/>
        <p:txBody>
          <a:bodyPr>
            <a:normAutofit/>
          </a:bodyPr>
          <a:lstStyle/>
          <a:p>
            <a:r>
              <a:rPr lang="en-GB" sz="3200" dirty="0"/>
              <a:t>The Bear Cards</a:t>
            </a:r>
          </a:p>
          <a:p>
            <a:r>
              <a:rPr lang="en-GB" sz="3200" dirty="0"/>
              <a:t>Emotion monsters</a:t>
            </a:r>
          </a:p>
          <a:p>
            <a:r>
              <a:rPr lang="en-GB" sz="3200" dirty="0"/>
              <a:t>Zones of Regulation</a:t>
            </a:r>
          </a:p>
        </p:txBody>
      </p:sp>
    </p:spTree>
    <p:extLst>
      <p:ext uri="{BB962C8B-B14F-4D97-AF65-F5344CB8AC3E}">
        <p14:creationId xmlns:p14="http://schemas.microsoft.com/office/powerpoint/2010/main" val="3413743999"/>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Any Questions?</a:t>
            </a:r>
          </a:p>
        </p:txBody>
      </p:sp>
      <p:sp>
        <p:nvSpPr>
          <p:cNvPr id="3" name="Content Placeholder 2"/>
          <p:cNvSpPr>
            <a:spLocks noGrp="1"/>
          </p:cNvSpPr>
          <p:nvPr>
            <p:ph idx="1"/>
          </p:nvPr>
        </p:nvSpPr>
        <p:spPr/>
        <p:txBody>
          <a:bodyPr/>
          <a:lstStyle/>
          <a:p>
            <a:endParaRPr lang="en-GB" dirty="0"/>
          </a:p>
        </p:txBody>
      </p:sp>
      <p:pic>
        <p:nvPicPr>
          <p:cNvPr id="4" name="Picture 4" descr="MC9004344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1052513"/>
            <a:ext cx="3598862"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437509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16000" y="381000"/>
            <a:ext cx="7112000" cy="838200"/>
          </a:xfrm>
        </p:spPr>
        <p:txBody>
          <a:bodyPr/>
          <a:lstStyle/>
          <a:p>
            <a:pPr eaLnBrk="1" hangingPunct="1"/>
            <a:r>
              <a:rPr lang="en-GB" altLang="en-US" dirty="0"/>
              <a:t>Did you also know..?</a:t>
            </a:r>
          </a:p>
        </p:txBody>
      </p:sp>
      <p:sp>
        <p:nvSpPr>
          <p:cNvPr id="7171" name="Rectangle 4"/>
          <p:cNvSpPr>
            <a:spLocks noGrp="1" noChangeArrowheads="1"/>
          </p:cNvSpPr>
          <p:nvPr>
            <p:ph type="body" idx="1"/>
          </p:nvPr>
        </p:nvSpPr>
        <p:spPr>
          <a:xfrm>
            <a:off x="188639" y="1465264"/>
            <a:ext cx="9463362" cy="4616047"/>
          </a:xfrm>
        </p:spPr>
        <p:txBody>
          <a:bodyPr>
            <a:normAutofit/>
          </a:bodyPr>
          <a:lstStyle/>
          <a:p>
            <a:pPr eaLnBrk="1" hangingPunct="1">
              <a:lnSpc>
                <a:spcPct val="80000"/>
              </a:lnSpc>
              <a:buFont typeface="Wingdings" panose="05000000000000000000" pitchFamily="2" charset="2"/>
              <a:buChar char="Ø"/>
            </a:pPr>
            <a:r>
              <a:rPr lang="en-GB" altLang="en-US" sz="2000" dirty="0"/>
              <a:t>More than </a:t>
            </a:r>
            <a:r>
              <a:rPr lang="en-GB" altLang="en-US" sz="3600" dirty="0"/>
              <a:t>50%</a:t>
            </a:r>
            <a:r>
              <a:rPr lang="en-GB" altLang="en-US" sz="2000" dirty="0"/>
              <a:t> of pupils excluded from school have unidentified language difficulties </a:t>
            </a:r>
          </a:p>
          <a:p>
            <a:pPr eaLnBrk="1" hangingPunct="1">
              <a:lnSpc>
                <a:spcPct val="80000"/>
              </a:lnSpc>
              <a:buFont typeface="Wingdings" panose="05000000000000000000" pitchFamily="2" charset="2"/>
              <a:buChar char="Ø"/>
            </a:pPr>
            <a:endParaRPr lang="en-GB" altLang="en-US" sz="2000" dirty="0"/>
          </a:p>
          <a:p>
            <a:pPr eaLnBrk="1" hangingPunct="1">
              <a:lnSpc>
                <a:spcPct val="80000"/>
              </a:lnSpc>
              <a:buFont typeface="Wingdings" panose="05000000000000000000" pitchFamily="2" charset="2"/>
              <a:buChar char="Ø"/>
            </a:pPr>
            <a:r>
              <a:rPr lang="en-GB" altLang="en-US" sz="2000" dirty="0"/>
              <a:t>Around </a:t>
            </a:r>
            <a:r>
              <a:rPr lang="en-GB" altLang="en-US" sz="3600" dirty="0"/>
              <a:t>65%</a:t>
            </a:r>
            <a:r>
              <a:rPr lang="en-GB" altLang="en-US" sz="2000" dirty="0"/>
              <a:t> of individuals in the Youth Justice System have some form of communication difficulty </a:t>
            </a:r>
          </a:p>
          <a:p>
            <a:pPr eaLnBrk="1" hangingPunct="1">
              <a:lnSpc>
                <a:spcPct val="80000"/>
              </a:lnSpc>
              <a:buFont typeface="Wingdings" panose="05000000000000000000" pitchFamily="2" charset="2"/>
              <a:buChar char="Ø"/>
            </a:pPr>
            <a:endParaRPr lang="en-GB" altLang="en-US" sz="2000" dirty="0"/>
          </a:p>
          <a:p>
            <a:pPr eaLnBrk="1" hangingPunct="1">
              <a:lnSpc>
                <a:spcPct val="80000"/>
              </a:lnSpc>
              <a:buFont typeface="Wingdings" panose="05000000000000000000" pitchFamily="2" charset="2"/>
              <a:buChar char="Ø"/>
            </a:pPr>
            <a:r>
              <a:rPr lang="en-GB" altLang="en-US" sz="2000" dirty="0"/>
              <a:t>Up to </a:t>
            </a:r>
            <a:r>
              <a:rPr lang="en-GB" altLang="en-US" sz="3600" dirty="0"/>
              <a:t>75%</a:t>
            </a:r>
            <a:r>
              <a:rPr lang="en-GB" altLang="en-US" sz="2000" dirty="0"/>
              <a:t> of secondary age pupils in certain areas of the UK have limited language </a:t>
            </a:r>
          </a:p>
          <a:p>
            <a:pPr eaLnBrk="1" hangingPunct="1">
              <a:lnSpc>
                <a:spcPct val="80000"/>
              </a:lnSpc>
              <a:buFont typeface="Wingdings" panose="05000000000000000000" pitchFamily="2" charset="2"/>
              <a:buChar char="Ø"/>
            </a:pPr>
            <a:endParaRPr lang="en-GB" altLang="en-US" sz="2000" dirty="0"/>
          </a:p>
          <a:p>
            <a:pPr eaLnBrk="1" hangingPunct="1">
              <a:lnSpc>
                <a:spcPct val="80000"/>
              </a:lnSpc>
              <a:buFont typeface="Wingdings" panose="05000000000000000000" pitchFamily="2" charset="2"/>
              <a:buChar char="Ø"/>
            </a:pPr>
            <a:r>
              <a:rPr lang="en-GB" altLang="en-US" sz="2000" dirty="0"/>
              <a:t>In one study </a:t>
            </a:r>
            <a:r>
              <a:rPr lang="en-GB" altLang="en-US" sz="3600" dirty="0"/>
              <a:t>88%</a:t>
            </a:r>
            <a:r>
              <a:rPr lang="en-GB" altLang="en-US" sz="2000" dirty="0"/>
              <a:t> of unemployed young men were found to have language difficulties</a:t>
            </a:r>
          </a:p>
          <a:p>
            <a:pPr algn="r" eaLnBrk="1" hangingPunct="1">
              <a:lnSpc>
                <a:spcPct val="80000"/>
              </a:lnSpc>
              <a:buFontTx/>
              <a:buNone/>
            </a:pPr>
            <a:r>
              <a:rPr lang="en-GB" altLang="en-US" sz="1400" i="1" dirty="0"/>
              <a:t>Ref. ICAN/ RCSLT</a:t>
            </a:r>
          </a:p>
          <a:p>
            <a:pPr eaLnBrk="1" hangingPunct="1">
              <a:lnSpc>
                <a:spcPct val="80000"/>
              </a:lnSpc>
            </a:pPr>
            <a:endParaRPr lang="en-GB" altLang="en-US" sz="2000" dirty="0"/>
          </a:p>
          <a:p>
            <a:pPr eaLnBrk="1" hangingPunct="1">
              <a:lnSpc>
                <a:spcPct val="80000"/>
              </a:lnSpc>
            </a:pPr>
            <a:endParaRPr lang="en-GB" altLang="en-US" sz="2000" dirty="0"/>
          </a:p>
        </p:txBody>
      </p:sp>
    </p:spTree>
    <p:extLst>
      <p:ext uri="{BB962C8B-B14F-4D97-AF65-F5344CB8AC3E}">
        <p14:creationId xmlns:p14="http://schemas.microsoft.com/office/powerpoint/2010/main" val="32319875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6" end="6"/>
                                            </p:txEl>
                                          </p:spTgt>
                                        </p:tgtEl>
                                        <p:attrNameLst>
                                          <p:attrName>style.visibility</p:attrName>
                                        </p:attrNameLst>
                                      </p:cBhvr>
                                      <p:to>
                                        <p:strVal val="visible"/>
                                      </p:to>
                                    </p:set>
                                    <p:anim calcmode="lin" valueType="num">
                                      <p:cBhvr additive="base">
                                        <p:cTn id="25"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the speech, language and communication progression tools?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2985073"/>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06359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were the tools developed?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3917187"/>
              </p:ext>
            </p:extLst>
          </p:nvPr>
        </p:nvGraphicFramePr>
        <p:xfrm>
          <a:off x="588723" y="1490598"/>
          <a:ext cx="8685452" cy="4551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013661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Graduated approach in the classroom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8632978"/>
              </p:ext>
            </p:extLst>
          </p:nvPr>
        </p:nvGraphicFramePr>
        <p:xfrm>
          <a:off x="589728" y="1411441"/>
          <a:ext cx="8596311" cy="3937000"/>
        </p:xfrm>
        <a:graphic>
          <a:graphicData uri="http://schemas.openxmlformats.org/drawingml/2006/table">
            <a:tbl>
              <a:tblPr firstRow="1" bandRow="1">
                <a:tableStyleId>{5C22544A-7EE6-4342-B048-85BDC9FD1C3A}</a:tableStyleId>
              </a:tblPr>
              <a:tblGrid>
                <a:gridCol w="2865437">
                  <a:extLst>
                    <a:ext uri="{9D8B030D-6E8A-4147-A177-3AD203B41FA5}">
                      <a16:colId xmlns:a16="http://schemas.microsoft.com/office/drawing/2014/main" val="20000"/>
                    </a:ext>
                  </a:extLst>
                </a:gridCol>
                <a:gridCol w="2865437">
                  <a:extLst>
                    <a:ext uri="{9D8B030D-6E8A-4147-A177-3AD203B41FA5}">
                      <a16:colId xmlns:a16="http://schemas.microsoft.com/office/drawing/2014/main" val="20001"/>
                    </a:ext>
                  </a:extLst>
                </a:gridCol>
                <a:gridCol w="2865437">
                  <a:extLst>
                    <a:ext uri="{9D8B030D-6E8A-4147-A177-3AD203B41FA5}">
                      <a16:colId xmlns:a16="http://schemas.microsoft.com/office/drawing/2014/main" val="20002"/>
                    </a:ext>
                  </a:extLst>
                </a:gridCol>
              </a:tblGrid>
              <a:tr h="370840">
                <a:tc>
                  <a:txBody>
                    <a:bodyPr/>
                    <a:lstStyle/>
                    <a:p>
                      <a:pPr algn="ctr"/>
                      <a:r>
                        <a:rPr lang="en-GB" dirty="0"/>
                        <a:t>What?</a:t>
                      </a:r>
                    </a:p>
                  </a:txBody>
                  <a:tcPr/>
                </a:tc>
                <a:tc>
                  <a:txBody>
                    <a:bodyPr/>
                    <a:lstStyle/>
                    <a:p>
                      <a:pPr algn="ctr"/>
                      <a:r>
                        <a:rPr lang="en-GB" dirty="0"/>
                        <a:t>How?</a:t>
                      </a:r>
                    </a:p>
                  </a:txBody>
                  <a:tcPr/>
                </a:tc>
                <a:tc>
                  <a:txBody>
                    <a:bodyPr/>
                    <a:lstStyle/>
                    <a:p>
                      <a:pPr algn="ctr"/>
                      <a:r>
                        <a:rPr lang="en-GB" dirty="0"/>
                        <a:t>Next Steps?</a:t>
                      </a:r>
                    </a:p>
                  </a:txBody>
                  <a:tcPr/>
                </a:tc>
                <a:extLst>
                  <a:ext uri="{0D108BD9-81ED-4DB2-BD59-A6C34878D82A}">
                    <a16:rowId xmlns:a16="http://schemas.microsoft.com/office/drawing/2014/main" val="10000"/>
                  </a:ext>
                </a:extLst>
              </a:tr>
              <a:tr h="370840">
                <a:tc>
                  <a:txBody>
                    <a:bodyPr/>
                    <a:lstStyle/>
                    <a:p>
                      <a:r>
                        <a:rPr lang="en-GB" dirty="0"/>
                        <a:t>1. Look at all the pupils</a:t>
                      </a:r>
                    </a:p>
                  </a:txBody>
                  <a:tcPr/>
                </a:tc>
                <a:tc>
                  <a:txBody>
                    <a:bodyPr/>
                    <a:lstStyle/>
                    <a:p>
                      <a:r>
                        <a:rPr lang="en-GB" dirty="0"/>
                        <a:t>Top tips for spotting SLCN</a:t>
                      </a:r>
                    </a:p>
                    <a:p>
                      <a:r>
                        <a:rPr lang="en-GB" dirty="0"/>
                        <a:t>(Misunderstood)</a:t>
                      </a:r>
                    </a:p>
                  </a:txBody>
                  <a:tcPr/>
                </a:tc>
                <a:tc>
                  <a:txBody>
                    <a:bodyPr/>
                    <a:lstStyle/>
                    <a:p>
                      <a:r>
                        <a:rPr lang="en-GB" dirty="0"/>
                        <a:t>Identify the pupils you are worried about.</a:t>
                      </a:r>
                    </a:p>
                    <a:p>
                      <a:endParaRPr lang="en-GB" dirty="0"/>
                    </a:p>
                  </a:txBody>
                  <a:tcPr/>
                </a:tc>
                <a:extLst>
                  <a:ext uri="{0D108BD9-81ED-4DB2-BD59-A6C34878D82A}">
                    <a16:rowId xmlns:a16="http://schemas.microsoft.com/office/drawing/2014/main" val="10001"/>
                  </a:ext>
                </a:extLst>
              </a:tr>
              <a:tr h="370840">
                <a:tc>
                  <a:txBody>
                    <a:bodyPr/>
                    <a:lstStyle/>
                    <a:p>
                      <a:r>
                        <a:rPr lang="en-GB" dirty="0"/>
                        <a:t>2. Look at these pupils in</a:t>
                      </a:r>
                    </a:p>
                    <a:p>
                      <a:r>
                        <a:rPr lang="en-GB" dirty="0"/>
                        <a:t>    a</a:t>
                      </a:r>
                      <a:r>
                        <a:rPr lang="en-GB" baseline="0" dirty="0"/>
                        <a:t> bit more detail</a:t>
                      </a:r>
                      <a:endParaRPr lang="en-GB" dirty="0"/>
                    </a:p>
                  </a:txBody>
                  <a:tcPr/>
                </a:tc>
                <a:tc>
                  <a:txBody>
                    <a:bodyPr/>
                    <a:lstStyle/>
                    <a:p>
                      <a:r>
                        <a:rPr lang="en-GB" dirty="0"/>
                        <a:t>Use universally speaking booklet.</a:t>
                      </a:r>
                    </a:p>
                    <a:p>
                      <a:endParaRPr lang="en-GB" dirty="0"/>
                    </a:p>
                    <a:p>
                      <a:r>
                        <a:rPr lang="en-GB" dirty="0"/>
                        <a:t>Are they doing what they should be?</a:t>
                      </a:r>
                    </a:p>
                  </a:txBody>
                  <a:tcPr/>
                </a:tc>
                <a:tc>
                  <a:txBody>
                    <a:bodyPr/>
                    <a:lstStyle/>
                    <a:p>
                      <a:r>
                        <a:rPr lang="en-GB" dirty="0"/>
                        <a:t>Try some ways to check it out in class.</a:t>
                      </a:r>
                    </a:p>
                    <a:p>
                      <a:endParaRPr lang="en-GB" dirty="0"/>
                    </a:p>
                    <a:p>
                      <a:r>
                        <a:rPr lang="en-GB" dirty="0"/>
                        <a:t>Try out some classroom approaches to support SLC.</a:t>
                      </a:r>
                    </a:p>
                  </a:txBody>
                  <a:tcPr/>
                </a:tc>
                <a:extLst>
                  <a:ext uri="{0D108BD9-81ED-4DB2-BD59-A6C34878D82A}">
                    <a16:rowId xmlns:a16="http://schemas.microsoft.com/office/drawing/2014/main" val="10002"/>
                  </a:ext>
                </a:extLst>
              </a:tr>
              <a:tr h="370840">
                <a:tc>
                  <a:txBody>
                    <a:bodyPr/>
                    <a:lstStyle/>
                    <a:p>
                      <a:r>
                        <a:rPr lang="en-GB" dirty="0"/>
                        <a:t>3. Look at the pupils still</a:t>
                      </a:r>
                    </a:p>
                    <a:p>
                      <a:r>
                        <a:rPr lang="en-GB" dirty="0"/>
                        <a:t>    causing concern.</a:t>
                      </a:r>
                    </a:p>
                  </a:txBody>
                  <a:tcPr/>
                </a:tc>
                <a:tc>
                  <a:txBody>
                    <a:bodyPr/>
                    <a:lstStyle/>
                    <a:p>
                      <a:r>
                        <a:rPr lang="en-GB" dirty="0"/>
                        <a:t>Use the progression tool</a:t>
                      </a:r>
                    </a:p>
                  </a:txBody>
                  <a:tcPr/>
                </a:tc>
                <a:tc>
                  <a:txBody>
                    <a:bodyPr/>
                    <a:lstStyle/>
                    <a:p>
                      <a:r>
                        <a:rPr lang="en-GB" dirty="0"/>
                        <a:t>This will tell you wave 2 or wave 3</a:t>
                      </a:r>
                    </a:p>
                    <a:p>
                      <a:endParaRPr lang="en-GB"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7105556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I use the tools?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2309645"/>
              </p:ext>
            </p:extLst>
          </p:nvPr>
        </p:nvGraphicFramePr>
        <p:xfrm>
          <a:off x="488515" y="1440494"/>
          <a:ext cx="8785660" cy="4601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800220" y="1622932"/>
            <a:ext cx="987856" cy="872716"/>
          </a:xfrm>
          <a:prstGeom prst="rect">
            <a:avLst/>
          </a:prstGeom>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65258" y="4831565"/>
            <a:ext cx="803530" cy="1061933"/>
          </a:xfrm>
          <a:prstGeom prst="rect">
            <a:avLst/>
          </a:prstGeom>
        </p:spPr>
      </p:pic>
    </p:spTree>
    <p:extLst>
      <p:ext uri="{BB962C8B-B14F-4D97-AF65-F5344CB8AC3E}">
        <p14:creationId xmlns:p14="http://schemas.microsoft.com/office/powerpoint/2010/main" val="414383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Profile Chart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8649" y="1457343"/>
            <a:ext cx="6559472" cy="47032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283998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I do with the results?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6984447"/>
              </p:ext>
            </p:extLst>
          </p:nvPr>
        </p:nvGraphicFramePr>
        <p:xfrm>
          <a:off x="677334" y="2248271"/>
          <a:ext cx="8596668"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1469855"/>
      </p:ext>
    </p:extLst>
  </p:cSld>
  <p:clrMapOvr>
    <a:masterClrMapping/>
  </p:clrMapOvr>
  <p:transition spd="slow">
    <p:wipe/>
  </p:transition>
</p:sld>
</file>

<file path=ppt/theme/theme1.xml><?xml version="1.0" encoding="utf-8"?>
<a:theme xmlns:a="http://schemas.openxmlformats.org/drawingml/2006/main" name="Facet">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ItemUpdatedEventHandlerForConceptSearch</Name>
    <Synchronization>Asynchronous</Synchronization>
    <Type>10002</Type>
    <SequenceNumber>10001</SequenceNumber>
    <Assembly>conceptSearching.Sharepoint.ContentTypes2010, Version=1.0.0.0, Culture=neutral, PublicKeyToken=858f8f13980e4745</Assembly>
    <Class>conceptSearching.Sharepoint.ContentTypes2010.CSHandleEvent</Class>
    <Data/>
    <Filter/>
  </Receiver>
  <Receiver>
    <Name>ItemUpdatingEventHandlerForConceptSearch</Name>
    <Synchronization>Synchronous</Synchronization>
    <Type>2</Type>
    <SequenceNumber>10001</SequenceNumber>
    <Assembly>conceptSearching.Sharepoint.ContentTypes2010, Version=1.0.0.0, Culture=neutral, PublicKeyToken=858f8f13980e4745</Assembly>
    <Class>conceptSearching.Sharepoint.ContentTypes2010.CSHandleEvent</Class>
    <Data/>
    <Filter/>
  </Receiver>
  <Receiver>
    <Name>ItemCheckedInEventHandlerForConceptSearch</Name>
    <Synchronization>Asynchronous</Synchronization>
    <Type>10004</Type>
    <SequenceNumber>10002</SequenceNumber>
    <Assembly>conceptSearching.Sharepoint.ContentTypes2010, Version=1.0.0.0, Culture=neutral, PublicKeyToken=858f8f13980e4745</Assembly>
    <Class>conceptSearching.Sharepoint.ContentTypes2010.CSHandleEvent</Class>
    <Data/>
    <Filter/>
  </Receiver>
  <Receiver>
    <Name>ItemUncheckedOutEventHandlerForConceptSearch</Name>
    <Synchronization>Asynchronous</Synchronization>
    <Type>10006</Type>
    <SequenceNumber>10003</SequenceNumber>
    <Assembly>conceptSearching.Sharepoint.ContentTypes2010, Version=1.0.0.0, Culture=neutral, PublicKeyToken=858f8f13980e4745</Assembly>
    <Class>conceptSearching.Sharepoint.ContentTypes2010.CSHandleEvent</Class>
    <Data/>
    <Filter/>
  </Receiver>
  <Receiver>
    <Name>ItemAddedEventHandlerForConceptSearch</Name>
    <Synchronization>Asynchronous</Synchronization>
    <Type>10001</Type>
    <SequenceNumber>10004</SequenceNumber>
    <Assembly>conceptSearching.Sharepoint.ContentTypes2010, Version=1.0.0.0, Culture=neutral, PublicKeyToken=858f8f13980e4745</Assembly>
    <Class>conceptSearching.Sharepoint.ContentTypes2010.CSHandleEvent</Class>
    <Data/>
    <Filter/>
  </Receiver>
  <Receiver>
    <Name>ItemFileMovedEventHandlerForConceptSearch</Name>
    <Synchronization>Asynchronous</Synchronization>
    <Type>10009</Type>
    <SequenceNumber>10005</SequenceNumber>
    <Assembly>conceptSearching.Sharepoint.ContentTypes2010, Version=1.0.0.0, Culture=neutral, PublicKeyToken=858f8f13980e4745</Assembly>
    <Class>conceptSearching.Sharepoint.ContentTypes2010.CSHandleEvent</Class>
    <Data/>
    <Filter/>
  </Receiver>
  <Receiver>
    <Name>ItemDeletedEventHandlerForConceptSearch</Name>
    <Synchronization>Asynchronous</Synchronization>
    <Type>10003</Type>
    <SequenceNumber>10006</SequenceNumber>
    <Assembly>conceptSearching.Sharepoint.ContentTypes2010, Version=1.0.0.0, Culture=neutral, PublicKeyToken=858f8f13980e4745</Assembly>
    <Class>conceptSearching.Sharepoint.ContentTypes2010.CSHandleEvent</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7911698CC09EDA4E9E22FD1BD390D96F" ma:contentTypeVersion="0" ma:contentTypeDescription="Create a new document." ma:contentTypeScope="" ma:versionID="39c956a796f99af22aa861fbef6b5be5">
  <xsd:schema xmlns:xsd="http://www.w3.org/2001/XMLSchema" xmlns:xs="http://www.w3.org/2001/XMLSchema" xmlns:p="http://schemas.microsoft.com/office/2006/metadata/properties" xmlns:ns1="http://schemas.microsoft.com/sharepoint/v3" targetNamespace="http://schemas.microsoft.com/office/2006/metadata/properties" ma:root="true" ma:fieldsID="d3879ffb6b0c802b28b2643f9d615d05" ns1:_="">
    <xsd:import namespace="http://schemas.microsoft.com/sharepoint/v3"/>
    <xsd:element name="properties">
      <xsd:complexType>
        <xsd:sequence>
          <xsd:element name="documentManagement">
            <xsd:complexType>
              <xsd:all>
                <xsd:element ref="ns1:CSMeta2010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SMeta2010Field" ma:index="8" nillable="true" ma:displayName="Classification Status" ma:internalName="CSMeta2010Field"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CSMeta2010Field xmlns="http://schemas.microsoft.com/sharepoint/v3">4296e981-78d0-4553-a596-08cae1c07356;2023-06-14 10:39:30;PENDINGCLASSIFICATION;False</CSMeta2010Field>
  </documentManagement>
</p:properties>
</file>

<file path=customXml/itemProps1.xml><?xml version="1.0" encoding="utf-8"?>
<ds:datastoreItem xmlns:ds="http://schemas.openxmlformats.org/officeDocument/2006/customXml" ds:itemID="{37B346E3-4C9A-4FFD-8CE9-573B57BE8069}">
  <ds:schemaRefs>
    <ds:schemaRef ds:uri="http://schemas.microsoft.com/sharepoint/v3/contenttype/forms"/>
  </ds:schemaRefs>
</ds:datastoreItem>
</file>

<file path=customXml/itemProps2.xml><?xml version="1.0" encoding="utf-8"?>
<ds:datastoreItem xmlns:ds="http://schemas.openxmlformats.org/officeDocument/2006/customXml" ds:itemID="{3E2AB7C0-832B-43BD-BC59-1E40D825CAE1}">
  <ds:schemaRefs>
    <ds:schemaRef ds:uri="http://schemas.microsoft.com/sharepoint/events"/>
  </ds:schemaRefs>
</ds:datastoreItem>
</file>

<file path=customXml/itemProps3.xml><?xml version="1.0" encoding="utf-8"?>
<ds:datastoreItem xmlns:ds="http://schemas.openxmlformats.org/officeDocument/2006/customXml" ds:itemID="{81ADD93D-9089-47B9-927E-5BAB606ECD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2DCD9DE-1A91-434D-B19F-C333DD239F62}">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989</TotalTime>
  <Words>2088</Words>
  <Application>Microsoft Office PowerPoint</Application>
  <PresentationFormat>Widescreen</PresentationFormat>
  <Paragraphs>343</Paragraphs>
  <Slides>25</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Times</vt:lpstr>
      <vt:lpstr>Trebuchet MS</vt:lpstr>
      <vt:lpstr>Verdana</vt:lpstr>
      <vt:lpstr>Wingdings</vt:lpstr>
      <vt:lpstr>Wingdings 3</vt:lpstr>
      <vt:lpstr>Facet</vt:lpstr>
      <vt:lpstr>Speech, Language and Communication Progression Tools</vt:lpstr>
      <vt:lpstr>Did you know..?: </vt:lpstr>
      <vt:lpstr>Did you also know..?</vt:lpstr>
      <vt:lpstr>What are the speech, language and communication progression tools?</vt:lpstr>
      <vt:lpstr>How were the tools developed?</vt:lpstr>
      <vt:lpstr>Graduated approach in the classroom</vt:lpstr>
      <vt:lpstr>How do I use the tools?</vt:lpstr>
      <vt:lpstr>Profile Chart</vt:lpstr>
      <vt:lpstr>What do I do with the results?</vt:lpstr>
      <vt:lpstr>Video</vt:lpstr>
      <vt:lpstr>Top Tips</vt:lpstr>
      <vt:lpstr>How do the tools link to the National Curriculum</vt:lpstr>
      <vt:lpstr>Further Support www.speechandlanguage.org.uk</vt:lpstr>
      <vt:lpstr>Free resources:</vt:lpstr>
      <vt:lpstr>Targeted Resource List:</vt:lpstr>
      <vt:lpstr>PowerPoint Presentation</vt:lpstr>
      <vt:lpstr>Resource to download for interventions</vt:lpstr>
      <vt:lpstr>General SLCN resources</vt:lpstr>
      <vt:lpstr>Any Questions?</vt:lpstr>
      <vt:lpstr>Principles of running groups</vt:lpstr>
      <vt:lpstr>Vocabulary groups</vt:lpstr>
      <vt:lpstr>Social skills groups</vt:lpstr>
      <vt:lpstr>Narrative groups</vt:lpstr>
      <vt:lpstr>Emotional literacy</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Speech, Language and Communication Progression Tools</dc:title>
  <dc:subject/>
  <dc:creator>Sally Smith</dc:creator>
  <cp:keywords/>
  <dc:description/>
  <cp:lastModifiedBy>Kathryn Kellagher</cp:lastModifiedBy>
  <cp:revision>81</cp:revision>
  <cp:lastPrinted>2016-09-23T11:13:20Z</cp:lastPrinted>
  <dcterms:created xsi:type="dcterms:W3CDTF">2016-09-07T10:45:06Z</dcterms:created>
  <dcterms:modified xsi:type="dcterms:W3CDTF">2023-07-03T10:03:12Z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0x0101007911698CC09EDA4E9E22FD1BD390D96F</vt:lpwstr>
  </property>
</Properties>
</file>