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ij0YtxqREu5+2b1+1iFobOXfaV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option blocks, 12 lessons per fortnight, split across 3 teachers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building skills for Learning and transition to college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– Tracking using Boxall Profile or Resilience Framework</a:t>
            </a:r>
            <a:endParaRPr sz="1200"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924" y="1150001"/>
            <a:ext cx="5430308" cy="407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3317"/>
          <a:stretch/>
        </p:blipFill>
        <p:spPr>
          <a:xfrm>
            <a:off x="0" y="0"/>
            <a:ext cx="8260224" cy="19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0235" y="-3672"/>
            <a:ext cx="3931766" cy="29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8655556" y="3294365"/>
            <a:ext cx="4072726" cy="305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t="-1" b="31219"/>
          <a:stretch/>
        </p:blipFill>
        <p:spPr>
          <a:xfrm rot="5400000">
            <a:off x="294035" y="1648763"/>
            <a:ext cx="2487121" cy="307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t="26584" b="25562"/>
          <a:stretch/>
        </p:blipFill>
        <p:spPr>
          <a:xfrm rot="-5400000">
            <a:off x="6817715" y="4417204"/>
            <a:ext cx="2487123" cy="251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9">
            <a:alphaModFix/>
          </a:blip>
          <a:srcRect t="32064" b="33120"/>
          <a:stretch/>
        </p:blipFill>
        <p:spPr>
          <a:xfrm>
            <a:off x="-121199" y="4366393"/>
            <a:ext cx="3369361" cy="247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84520" y="3907515"/>
            <a:ext cx="2089600" cy="293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97050" y="2945150"/>
            <a:ext cx="1371900" cy="15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2">
            <a:alphaModFix/>
          </a:blip>
          <a:srcRect l="15607" t="39345" r="20068" b="32454"/>
          <a:stretch/>
        </p:blipFill>
        <p:spPr>
          <a:xfrm>
            <a:off x="4868300" y="4429925"/>
            <a:ext cx="2089600" cy="24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-9" y="243229"/>
            <a:ext cx="11820000" cy="60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243225"/>
            <a:ext cx="3826324" cy="286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8350" y="3268250"/>
            <a:ext cx="3929923" cy="294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2450" y="243225"/>
            <a:ext cx="2949750" cy="39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6">
            <a:alphaModFix/>
          </a:blip>
          <a:srcRect l="7689" b="48049"/>
          <a:stretch/>
        </p:blipFill>
        <p:spPr>
          <a:xfrm>
            <a:off x="876900" y="3454300"/>
            <a:ext cx="4088348" cy="306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l="18792" t="62340" r="9589"/>
          <a:stretch/>
        </p:blipFill>
        <p:spPr>
          <a:xfrm>
            <a:off x="8098350" y="243225"/>
            <a:ext cx="3683574" cy="258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 descr="Boingboing Resilience Framework. Help young people and families build resili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0600" y="-117075"/>
            <a:ext cx="9727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1220775" y="5956375"/>
            <a:ext cx="1869000" cy="71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</Words>
  <Application>Microsoft Office PowerPoint</Application>
  <PresentationFormat>Widescreen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Reid</dc:creator>
  <cp:lastModifiedBy>Kathryn Kellagher</cp:lastModifiedBy>
  <cp:revision>1</cp:revision>
  <dcterms:created xsi:type="dcterms:W3CDTF">2022-07-02T10:11:54Z</dcterms:created>
  <dcterms:modified xsi:type="dcterms:W3CDTF">2022-07-04T13:40:57Z</dcterms:modified>
</cp:coreProperties>
</file>