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74" r:id="rId3"/>
    <p:sldId id="277" r:id="rId4"/>
    <p:sldId id="278" r:id="rId5"/>
    <p:sldId id="268" r:id="rId6"/>
    <p:sldId id="269" r:id="rId7"/>
    <p:sldId id="276" r:id="rId8"/>
    <p:sldId id="270" r:id="rId9"/>
    <p:sldId id="271" r:id="rId10"/>
    <p:sldId id="273" r:id="rId11"/>
    <p:sldId id="272" r:id="rId12"/>
    <p:sldId id="275" r:id="rId13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2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473" y="1122363"/>
            <a:ext cx="7446102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26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946C-934A-4999-906F-65406EDB7828}" type="datetimeFigureOut">
              <a:rPr lang="en-GB" smtClean="0"/>
              <a:t>04/07/2022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920D-2998-4C50-A7CD-07990B3F6B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365126"/>
            <a:ext cx="7229475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825625"/>
            <a:ext cx="7229475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946C-934A-4999-906F-65406EDB7828}" type="datetimeFigureOut">
              <a:rPr lang="en-GB" smtClean="0"/>
              <a:t>04/07/2022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920D-2998-4C50-A7CD-07990B3F6B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4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6967537" cy="2852737"/>
          </a:xfr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69675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946C-934A-4999-906F-65406EDB7828}" type="datetimeFigureOut">
              <a:rPr lang="en-GB" smtClean="0"/>
              <a:t>04/07/2022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920D-2998-4C50-A7CD-07990B3F6B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57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365126"/>
            <a:ext cx="7248525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825625"/>
            <a:ext cx="3571875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946C-934A-4999-906F-65406EDB7828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920D-2998-4C50-A7CD-07990B3F6B5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076700" y="1825625"/>
            <a:ext cx="3571875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641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0" t="12120" r="34123" b="67736"/>
          <a:stretch/>
        </p:blipFill>
        <p:spPr>
          <a:xfrm>
            <a:off x="1" y="-9525"/>
            <a:ext cx="7829550" cy="68770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1" y="365126"/>
            <a:ext cx="71960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1825625"/>
            <a:ext cx="71960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E946C-934A-4999-906F-65406EDB7828}" type="datetimeFigureOut">
              <a:rPr lang="en-GB" smtClean="0"/>
              <a:t>04/07/2022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920D-2998-4C50-A7CD-07990B3F6B5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5969990" y="2347973"/>
            <a:ext cx="5066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St Wilfrid’s Catholic School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7839075" y="1"/>
            <a:ext cx="0" cy="686752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5A552BD-B383-4161-8EFE-90050426972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02" y="5288769"/>
            <a:ext cx="902344" cy="14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9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45D35D-ADB4-4775-943E-EF1A76C5B4FB}"/>
              </a:ext>
            </a:extLst>
          </p:cNvPr>
          <p:cNvSpPr txBox="1"/>
          <p:nvPr/>
        </p:nvSpPr>
        <p:spPr>
          <a:xfrm>
            <a:off x="1278294" y="970384"/>
            <a:ext cx="62981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u="sng" dirty="0"/>
          </a:p>
          <a:p>
            <a:r>
              <a:rPr lang="en-GB" sz="3600" b="1" u="sng" dirty="0">
                <a:solidFill>
                  <a:schemeClr val="accent5"/>
                </a:solidFill>
              </a:rPr>
              <a:t>St Wilfrid’s Wellbeing Garden</a:t>
            </a:r>
          </a:p>
          <a:p>
            <a:pPr algn="ctr"/>
            <a:r>
              <a:rPr lang="en-GB" sz="3600" b="1" u="sng" dirty="0">
                <a:solidFill>
                  <a:schemeClr val="accent5"/>
                </a:solidFill>
              </a:rPr>
              <a:t>AP Provision</a:t>
            </a:r>
          </a:p>
          <a:p>
            <a:pPr algn="ctr"/>
            <a:endParaRPr lang="en-GB" sz="3600" u="sng" dirty="0"/>
          </a:p>
          <a:p>
            <a:pPr algn="ctr"/>
            <a:r>
              <a:rPr lang="en-GB" sz="3600" u="sng" dirty="0"/>
              <a:t>aka</a:t>
            </a:r>
          </a:p>
          <a:p>
            <a:pPr algn="ctr"/>
            <a:r>
              <a:rPr lang="en-GB" sz="3600" u="sng" dirty="0"/>
              <a:t>“St Wilfrid’s Garden of Anxiety”</a:t>
            </a:r>
          </a:p>
          <a:p>
            <a:endParaRPr lang="en-GB" sz="3600" dirty="0"/>
          </a:p>
          <a:p>
            <a:pPr algn="ctr"/>
            <a:r>
              <a:rPr lang="en-GB" sz="3600" dirty="0">
                <a:solidFill>
                  <a:srgbClr val="C00000"/>
                </a:solidFill>
              </a:rPr>
              <a:t>“The best thing I’ve done at the school”- the Head</a:t>
            </a:r>
          </a:p>
        </p:txBody>
      </p:sp>
    </p:spTree>
    <p:extLst>
      <p:ext uri="{BB962C8B-B14F-4D97-AF65-F5344CB8AC3E}">
        <p14:creationId xmlns:p14="http://schemas.microsoft.com/office/powerpoint/2010/main" val="3415822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C7CC-0A18-423D-8227-8D228A47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Guerrilla gardening…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5A480-C731-45C4-8E06-C9689D83A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092E2-FFCC-45BE-94A3-4FA1E959C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3" y="1825625"/>
            <a:ext cx="2575249" cy="40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4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0DA9-81DA-4898-9867-6F62CBFC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E26B0-3B73-4C6C-9F44-9AF6278F6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31293-4353-41F0-B418-F37F6D09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8729" y="3003272"/>
            <a:ext cx="3575997" cy="4133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C9D2F-39DD-428F-86EB-53A253449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305" y="3806890"/>
            <a:ext cx="3648269" cy="3051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6038F-E2CA-4483-A274-71B77704D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133460" cy="3411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07609-EC68-41E1-90EE-ABB7FC9943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68"/>
          <a:stretch/>
        </p:blipFill>
        <p:spPr>
          <a:xfrm rot="5400000">
            <a:off x="4990211" y="-346898"/>
            <a:ext cx="3806890" cy="45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94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67AF-790F-4EB4-9189-E21DEC80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5656B-CCBF-4A2A-88A7-0A3E39CEC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the offer?</a:t>
            </a:r>
          </a:p>
          <a:p>
            <a:r>
              <a:rPr lang="en-GB" dirty="0"/>
              <a:t>Who is it for?</a:t>
            </a:r>
          </a:p>
          <a:p>
            <a:r>
              <a:rPr lang="en-GB" dirty="0"/>
              <a:t>How many pupils benefit</a:t>
            </a:r>
          </a:p>
          <a:p>
            <a:r>
              <a:rPr lang="en-GB" dirty="0"/>
              <a:t>Progress tracking</a:t>
            </a:r>
          </a:p>
          <a:p>
            <a:r>
              <a:rPr lang="en-GB" dirty="0"/>
              <a:t>Qualifications if appropriate</a:t>
            </a:r>
          </a:p>
          <a:p>
            <a:r>
              <a:rPr lang="en-GB" dirty="0"/>
              <a:t>Staffing</a:t>
            </a:r>
          </a:p>
          <a:p>
            <a:r>
              <a:rPr lang="en-GB" dirty="0"/>
              <a:t>Strengths and areas for development.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99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BAC3D-5F86-4C10-A282-52955896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Well-Being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2F9FE-B3F9-45DD-A343-5F1AC70E8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8367A-4DFD-4559-A5AE-BECA9FE70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667"/>
          <a:stretch/>
        </p:blipFill>
        <p:spPr>
          <a:xfrm>
            <a:off x="597159" y="2043404"/>
            <a:ext cx="703236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7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8DA7-B281-4E33-95B6-A03483DE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the beginning…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7E84E-6283-4646-B30B-ABECD445A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B60E8-BD80-4E08-9B1C-33858C3A9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83" y="1804651"/>
            <a:ext cx="4644407" cy="50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17DA-4D0B-47F5-8FA1-ABE02600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….and now.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8852DC-C35D-490A-AA88-8F46052F3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51184" y="850075"/>
            <a:ext cx="4964325" cy="68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7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2F64-512C-4538-94E9-BED7FFE47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VI Form Spiritual Development/ General 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477E6-FBA5-4881-A9F0-8B09EDD3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FC56A-0854-459E-ADD4-08183604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16450" y="1585428"/>
            <a:ext cx="5455916" cy="59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2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A7EE-37B5-4E22-BBF4-B767C856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AB48-81BA-4A1F-AB91-272830726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50942-6FDE-402A-B33F-E2B6818E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545" y="457199"/>
            <a:ext cx="4944415" cy="61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7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A0787-A7C7-447E-8F06-6B3935B9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Crafts…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9A3CA-B0EF-4434-BDAA-C494F2745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263DB-29FF-4458-8EC8-213277C9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45" y="1880157"/>
            <a:ext cx="4082543" cy="44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12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2009A-5D69-4EC9-97CE-39E40437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Shared AP with other local schools…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DB020-66AC-4B54-9E1A-3767804C6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9B727-9B9B-4989-8B89-E0E586FF0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31087" y="1657540"/>
            <a:ext cx="5567398" cy="605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C4BC-D195-4D2B-A329-E168CA9E0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the garden..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A25F1F-3435-43E6-A2A2-76EF240CD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816" y="1738100"/>
            <a:ext cx="6345045" cy="4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56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</TotalTime>
  <Words>89</Words>
  <Application>Microsoft Office PowerPoint</Application>
  <PresentationFormat>On-screen Show (4:3)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Office Theme</vt:lpstr>
      <vt:lpstr>PowerPoint Presentation</vt:lpstr>
      <vt:lpstr>The Well-Being garden</vt:lpstr>
      <vt:lpstr>In the beginning…</vt:lpstr>
      <vt:lpstr>….and now.</vt:lpstr>
      <vt:lpstr>VI Form Spiritual Development/ General RE</vt:lpstr>
      <vt:lpstr>PowerPoint Presentation</vt:lpstr>
      <vt:lpstr>Crafts…</vt:lpstr>
      <vt:lpstr>Shared AP with other local schools…</vt:lpstr>
      <vt:lpstr>Building the garden..</vt:lpstr>
      <vt:lpstr>Guerrilla gardening…</vt:lpstr>
      <vt:lpstr>PowerPoint Presentation</vt:lpstr>
      <vt:lpstr>Any questions…?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Joshua</dc:creator>
  <cp:lastModifiedBy>Kathryn Kellagher</cp:lastModifiedBy>
  <cp:revision>37</cp:revision>
  <cp:lastPrinted>2017-11-14T11:23:11Z</cp:lastPrinted>
  <dcterms:created xsi:type="dcterms:W3CDTF">2016-09-21T13:38:42Z</dcterms:created>
  <dcterms:modified xsi:type="dcterms:W3CDTF">2022-07-04T12:21:03Z</dcterms:modified>
</cp:coreProperties>
</file>