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  <p:sldMasterId id="2147483744" r:id="rId5"/>
  </p:sldMasterIdLst>
  <p:sldIdLst>
    <p:sldId id="256" r:id="rId6"/>
    <p:sldId id="265" r:id="rId7"/>
    <p:sldId id="257" r:id="rId8"/>
    <p:sldId id="264" r:id="rId9"/>
    <p:sldId id="270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BDD7B-17F0-D7C9-BE96-98CA77C432C9}" v="1226" dt="2021-06-16T19:39:58.814"/>
    <p1510:client id="{D6256CA2-AA35-0183-34E1-27A2E930B681}" v="27" dt="2022-06-26T14:14:46.385"/>
    <p1510:client id="{FF686C43-A9B5-A737-792E-187BF4282469}" v="11" dt="2021-06-17T09:16:42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2A5A3-F518-479D-8459-AD976921585A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FA04DC-66AD-40E2-A2CA-CE8AF0F87315}">
      <dgm:prSet/>
      <dgm:spPr/>
      <dgm:t>
        <a:bodyPr/>
        <a:lstStyle/>
        <a:p>
          <a:r>
            <a:rPr lang="en-GB" b="0" i="0" dirty="0"/>
            <a:t>Long term highly vulnerable students </a:t>
          </a:r>
          <a:endParaRPr lang="en-US" dirty="0"/>
        </a:p>
      </dgm:t>
    </dgm:pt>
    <dgm:pt modelId="{1A8CD631-19A0-46C1-AEB8-F97F537B205C}" type="parTrans" cxnId="{21FCA8BC-88BA-4160-A7AC-46A6FFDEBFF3}">
      <dgm:prSet/>
      <dgm:spPr/>
      <dgm:t>
        <a:bodyPr/>
        <a:lstStyle/>
        <a:p>
          <a:endParaRPr lang="en-US"/>
        </a:p>
      </dgm:t>
    </dgm:pt>
    <dgm:pt modelId="{560E9A7A-44F6-4BBD-8681-6FAE129DB981}" type="sibTrans" cxnId="{21FCA8BC-88BA-4160-A7AC-46A6FFDEBFF3}">
      <dgm:prSet/>
      <dgm:spPr/>
      <dgm:t>
        <a:bodyPr/>
        <a:lstStyle/>
        <a:p>
          <a:endParaRPr lang="en-US"/>
        </a:p>
      </dgm:t>
    </dgm:pt>
    <dgm:pt modelId="{C5A7D74A-BE25-4BC6-9904-571DCE077E4A}">
      <dgm:prSet/>
      <dgm:spPr/>
      <dgm:t>
        <a:bodyPr/>
        <a:lstStyle/>
        <a:p>
          <a:r>
            <a:rPr lang="en-GB" b="0" i="0" dirty="0"/>
            <a:t>High challenge/students with specific learning needs/EHCP </a:t>
          </a:r>
          <a:endParaRPr lang="en-US" dirty="0"/>
        </a:p>
      </dgm:t>
    </dgm:pt>
    <dgm:pt modelId="{783A716B-EAEB-4F78-BFD5-94C07A676BFD}" type="parTrans" cxnId="{7946C742-C9BF-4BE2-A8A3-2336F5B22DD8}">
      <dgm:prSet/>
      <dgm:spPr/>
      <dgm:t>
        <a:bodyPr/>
        <a:lstStyle/>
        <a:p>
          <a:endParaRPr lang="en-US"/>
        </a:p>
      </dgm:t>
    </dgm:pt>
    <dgm:pt modelId="{41542A47-F011-494B-A152-71E8E5AA47C9}" type="sibTrans" cxnId="{7946C742-C9BF-4BE2-A8A3-2336F5B22DD8}">
      <dgm:prSet/>
      <dgm:spPr/>
      <dgm:t>
        <a:bodyPr/>
        <a:lstStyle/>
        <a:p>
          <a:endParaRPr lang="en-US"/>
        </a:p>
      </dgm:t>
    </dgm:pt>
    <dgm:pt modelId="{E123CCB7-80BA-408A-A04B-AF8E1AFBFEA6}">
      <dgm:prSet/>
      <dgm:spPr/>
      <dgm:t>
        <a:bodyPr/>
        <a:lstStyle/>
        <a:p>
          <a:r>
            <a:rPr lang="en-GB" b="0" i="0" dirty="0"/>
            <a:t>Highly vulnerable/challenging students who have emotional needs </a:t>
          </a:r>
          <a:endParaRPr lang="en-US" dirty="0"/>
        </a:p>
      </dgm:t>
    </dgm:pt>
    <dgm:pt modelId="{8EB84588-E9E2-497B-90E8-51333DFE040B}" type="parTrans" cxnId="{BEE2B0CF-F45A-4A04-B0DB-9AED9EA98DFA}">
      <dgm:prSet/>
      <dgm:spPr/>
      <dgm:t>
        <a:bodyPr/>
        <a:lstStyle/>
        <a:p>
          <a:endParaRPr lang="en-US"/>
        </a:p>
      </dgm:t>
    </dgm:pt>
    <dgm:pt modelId="{13E1A286-27E7-4B6C-B9AE-27BFB258A080}" type="sibTrans" cxnId="{BEE2B0CF-F45A-4A04-B0DB-9AED9EA98DFA}">
      <dgm:prSet/>
      <dgm:spPr/>
      <dgm:t>
        <a:bodyPr/>
        <a:lstStyle/>
        <a:p>
          <a:endParaRPr lang="en-US"/>
        </a:p>
      </dgm:t>
    </dgm:pt>
    <dgm:pt modelId="{B3E67C88-973A-4E31-A55C-8C53551E4A95}">
      <dgm:prSet/>
      <dgm:spPr/>
      <dgm:t>
        <a:bodyPr/>
        <a:lstStyle/>
        <a:p>
          <a:r>
            <a:rPr lang="en-GB" b="0" i="0" dirty="0"/>
            <a:t>Students who are highly challenging who may require a sanction in R4L/ Isolation </a:t>
          </a:r>
          <a:endParaRPr lang="en-US" dirty="0"/>
        </a:p>
      </dgm:t>
    </dgm:pt>
    <dgm:pt modelId="{CB7E46C7-56FC-4FB1-AD01-427C4BED42A0}" type="parTrans" cxnId="{3600960E-59CC-461E-8C0C-A2B3AD0EDF89}">
      <dgm:prSet/>
      <dgm:spPr/>
      <dgm:t>
        <a:bodyPr/>
        <a:lstStyle/>
        <a:p>
          <a:endParaRPr lang="en-US"/>
        </a:p>
      </dgm:t>
    </dgm:pt>
    <dgm:pt modelId="{2B005783-241B-40DC-9B8D-8A52334E6C05}" type="sibTrans" cxnId="{3600960E-59CC-461E-8C0C-A2B3AD0EDF89}">
      <dgm:prSet/>
      <dgm:spPr/>
      <dgm:t>
        <a:bodyPr/>
        <a:lstStyle/>
        <a:p>
          <a:endParaRPr lang="en-US"/>
        </a:p>
      </dgm:t>
    </dgm:pt>
    <dgm:pt modelId="{12E3C2A0-FDFB-4499-A27A-D6B71E619335}">
      <dgm:prSet/>
      <dgm:spPr/>
      <dgm:t>
        <a:bodyPr/>
        <a:lstStyle/>
        <a:p>
          <a:r>
            <a:rPr lang="en-GB" b="0" i="0" dirty="0"/>
            <a:t>‘Regular’ students who may need a sanction in R4L </a:t>
          </a:r>
          <a:endParaRPr lang="en-US" dirty="0"/>
        </a:p>
      </dgm:t>
    </dgm:pt>
    <dgm:pt modelId="{109DE9B8-FD3C-4A5D-A1CF-7A202A76E30F}" type="parTrans" cxnId="{0689C605-C3B8-406A-8AD6-47A31164B7BF}">
      <dgm:prSet/>
      <dgm:spPr/>
      <dgm:t>
        <a:bodyPr/>
        <a:lstStyle/>
        <a:p>
          <a:endParaRPr lang="en-US"/>
        </a:p>
      </dgm:t>
    </dgm:pt>
    <dgm:pt modelId="{63765BA2-CF72-478B-8E6C-4D15FB5524CE}" type="sibTrans" cxnId="{0689C605-C3B8-406A-8AD6-47A31164B7BF}">
      <dgm:prSet/>
      <dgm:spPr/>
      <dgm:t>
        <a:bodyPr/>
        <a:lstStyle/>
        <a:p>
          <a:endParaRPr lang="en-US"/>
        </a:p>
      </dgm:t>
    </dgm:pt>
    <dgm:pt modelId="{F75AF6AE-E01C-4506-852E-45D418AFE32F}" type="pres">
      <dgm:prSet presAssocID="{01E2A5A3-F518-479D-8459-AD976921585A}" presName="linear" presStyleCnt="0">
        <dgm:presLayoutVars>
          <dgm:animLvl val="lvl"/>
          <dgm:resizeHandles val="exact"/>
        </dgm:presLayoutVars>
      </dgm:prSet>
      <dgm:spPr/>
    </dgm:pt>
    <dgm:pt modelId="{4CD2A89A-98C0-4331-89FA-CECAC302CB3E}" type="pres">
      <dgm:prSet presAssocID="{1BFA04DC-66AD-40E2-A2CA-CE8AF0F8731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9D0FF7-E07F-441C-98E9-2E69E122932C}" type="pres">
      <dgm:prSet presAssocID="{560E9A7A-44F6-4BBD-8681-6FAE129DB981}" presName="spacer" presStyleCnt="0"/>
      <dgm:spPr/>
    </dgm:pt>
    <dgm:pt modelId="{76D1C31D-8745-48D0-B72C-70C249266D02}" type="pres">
      <dgm:prSet presAssocID="{C5A7D74A-BE25-4BC6-9904-571DCE077E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EFB7440-748B-4017-A20A-E00375FDD6D5}" type="pres">
      <dgm:prSet presAssocID="{41542A47-F011-494B-A152-71E8E5AA47C9}" presName="spacer" presStyleCnt="0"/>
      <dgm:spPr/>
    </dgm:pt>
    <dgm:pt modelId="{4D177AA0-1E92-488D-9AAE-07E96909D9EE}" type="pres">
      <dgm:prSet presAssocID="{E123CCB7-80BA-408A-A04B-AF8E1AFBFE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8A83CF-8689-4E44-B8D9-375B4725544C}" type="pres">
      <dgm:prSet presAssocID="{13E1A286-27E7-4B6C-B9AE-27BFB258A080}" presName="spacer" presStyleCnt="0"/>
      <dgm:spPr/>
    </dgm:pt>
    <dgm:pt modelId="{3C036394-FE7F-4E15-AC53-B7A26C7CE643}" type="pres">
      <dgm:prSet presAssocID="{B3E67C88-973A-4E31-A55C-8C53551E4A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13EA80-E143-42B8-9C7F-2905CA660E68}" type="pres">
      <dgm:prSet presAssocID="{2B005783-241B-40DC-9B8D-8A52334E6C05}" presName="spacer" presStyleCnt="0"/>
      <dgm:spPr/>
    </dgm:pt>
    <dgm:pt modelId="{F2611736-63E6-4C51-B8C8-C852AD80C9EE}" type="pres">
      <dgm:prSet presAssocID="{12E3C2A0-FDFB-4499-A27A-D6B71E61933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689C605-C3B8-406A-8AD6-47A31164B7BF}" srcId="{01E2A5A3-F518-479D-8459-AD976921585A}" destId="{12E3C2A0-FDFB-4499-A27A-D6B71E619335}" srcOrd="4" destOrd="0" parTransId="{109DE9B8-FD3C-4A5D-A1CF-7A202A76E30F}" sibTransId="{63765BA2-CF72-478B-8E6C-4D15FB5524CE}"/>
    <dgm:cxn modelId="{3600960E-59CC-461E-8C0C-A2B3AD0EDF89}" srcId="{01E2A5A3-F518-479D-8459-AD976921585A}" destId="{B3E67C88-973A-4E31-A55C-8C53551E4A95}" srcOrd="3" destOrd="0" parTransId="{CB7E46C7-56FC-4FB1-AD01-427C4BED42A0}" sibTransId="{2B005783-241B-40DC-9B8D-8A52334E6C05}"/>
    <dgm:cxn modelId="{07FAD53D-7227-496A-8AFF-CA78DE2207DB}" type="presOf" srcId="{01E2A5A3-F518-479D-8459-AD976921585A}" destId="{F75AF6AE-E01C-4506-852E-45D418AFE32F}" srcOrd="0" destOrd="0" presId="urn:microsoft.com/office/officeart/2005/8/layout/vList2"/>
    <dgm:cxn modelId="{7946C742-C9BF-4BE2-A8A3-2336F5B22DD8}" srcId="{01E2A5A3-F518-479D-8459-AD976921585A}" destId="{C5A7D74A-BE25-4BC6-9904-571DCE077E4A}" srcOrd="1" destOrd="0" parTransId="{783A716B-EAEB-4F78-BFD5-94C07A676BFD}" sibTransId="{41542A47-F011-494B-A152-71E8E5AA47C9}"/>
    <dgm:cxn modelId="{41CEED4E-1A9F-4C11-BC4B-D17AEC8017B2}" type="presOf" srcId="{12E3C2A0-FDFB-4499-A27A-D6B71E619335}" destId="{F2611736-63E6-4C51-B8C8-C852AD80C9EE}" srcOrd="0" destOrd="0" presId="urn:microsoft.com/office/officeart/2005/8/layout/vList2"/>
    <dgm:cxn modelId="{9A4B4BA2-6590-4C51-9101-FE9866BD576E}" type="presOf" srcId="{C5A7D74A-BE25-4BC6-9904-571DCE077E4A}" destId="{76D1C31D-8745-48D0-B72C-70C249266D02}" srcOrd="0" destOrd="0" presId="urn:microsoft.com/office/officeart/2005/8/layout/vList2"/>
    <dgm:cxn modelId="{21FCA8BC-88BA-4160-A7AC-46A6FFDEBFF3}" srcId="{01E2A5A3-F518-479D-8459-AD976921585A}" destId="{1BFA04DC-66AD-40E2-A2CA-CE8AF0F87315}" srcOrd="0" destOrd="0" parTransId="{1A8CD631-19A0-46C1-AEB8-F97F537B205C}" sibTransId="{560E9A7A-44F6-4BBD-8681-6FAE129DB981}"/>
    <dgm:cxn modelId="{BEE2B0CF-F45A-4A04-B0DB-9AED9EA98DFA}" srcId="{01E2A5A3-F518-479D-8459-AD976921585A}" destId="{E123CCB7-80BA-408A-A04B-AF8E1AFBFEA6}" srcOrd="2" destOrd="0" parTransId="{8EB84588-E9E2-497B-90E8-51333DFE040B}" sibTransId="{13E1A286-27E7-4B6C-B9AE-27BFB258A080}"/>
    <dgm:cxn modelId="{2EA299D8-FC0F-41F7-8D8B-56C30F7B6BC5}" type="presOf" srcId="{B3E67C88-973A-4E31-A55C-8C53551E4A95}" destId="{3C036394-FE7F-4E15-AC53-B7A26C7CE643}" srcOrd="0" destOrd="0" presId="urn:microsoft.com/office/officeart/2005/8/layout/vList2"/>
    <dgm:cxn modelId="{EEAE0AF5-84BC-43E3-ACC1-89AA0CE1C259}" type="presOf" srcId="{1BFA04DC-66AD-40E2-A2CA-CE8AF0F87315}" destId="{4CD2A89A-98C0-4331-89FA-CECAC302CB3E}" srcOrd="0" destOrd="0" presId="urn:microsoft.com/office/officeart/2005/8/layout/vList2"/>
    <dgm:cxn modelId="{44E786F9-F33A-4192-9823-E71E3F52F1A3}" type="presOf" srcId="{E123CCB7-80BA-408A-A04B-AF8E1AFBFEA6}" destId="{4D177AA0-1E92-488D-9AAE-07E96909D9EE}" srcOrd="0" destOrd="0" presId="urn:microsoft.com/office/officeart/2005/8/layout/vList2"/>
    <dgm:cxn modelId="{5DEAAD70-892A-4555-AF49-5E4B2C0E7A8B}" type="presParOf" srcId="{F75AF6AE-E01C-4506-852E-45D418AFE32F}" destId="{4CD2A89A-98C0-4331-89FA-CECAC302CB3E}" srcOrd="0" destOrd="0" presId="urn:microsoft.com/office/officeart/2005/8/layout/vList2"/>
    <dgm:cxn modelId="{61D2C83A-468A-482A-8F29-733AC0AB0E2E}" type="presParOf" srcId="{F75AF6AE-E01C-4506-852E-45D418AFE32F}" destId="{529D0FF7-E07F-441C-98E9-2E69E122932C}" srcOrd="1" destOrd="0" presId="urn:microsoft.com/office/officeart/2005/8/layout/vList2"/>
    <dgm:cxn modelId="{D3437990-CBE6-4C07-B668-BC05303CE628}" type="presParOf" srcId="{F75AF6AE-E01C-4506-852E-45D418AFE32F}" destId="{76D1C31D-8745-48D0-B72C-70C249266D02}" srcOrd="2" destOrd="0" presId="urn:microsoft.com/office/officeart/2005/8/layout/vList2"/>
    <dgm:cxn modelId="{D4AE03C3-B4FC-4332-B7FE-E8CF8FA4E69B}" type="presParOf" srcId="{F75AF6AE-E01C-4506-852E-45D418AFE32F}" destId="{DEFB7440-748B-4017-A20A-E00375FDD6D5}" srcOrd="3" destOrd="0" presId="urn:microsoft.com/office/officeart/2005/8/layout/vList2"/>
    <dgm:cxn modelId="{66827B9A-B21D-444C-A565-E3D5F619E473}" type="presParOf" srcId="{F75AF6AE-E01C-4506-852E-45D418AFE32F}" destId="{4D177AA0-1E92-488D-9AAE-07E96909D9EE}" srcOrd="4" destOrd="0" presId="urn:microsoft.com/office/officeart/2005/8/layout/vList2"/>
    <dgm:cxn modelId="{24A0658C-F3FE-48C0-9C4A-F1F72CBC397E}" type="presParOf" srcId="{F75AF6AE-E01C-4506-852E-45D418AFE32F}" destId="{2E8A83CF-8689-4E44-B8D9-375B4725544C}" srcOrd="5" destOrd="0" presId="urn:microsoft.com/office/officeart/2005/8/layout/vList2"/>
    <dgm:cxn modelId="{747198B8-CA6E-4DC9-94E8-474DCB4020EC}" type="presParOf" srcId="{F75AF6AE-E01C-4506-852E-45D418AFE32F}" destId="{3C036394-FE7F-4E15-AC53-B7A26C7CE643}" srcOrd="6" destOrd="0" presId="urn:microsoft.com/office/officeart/2005/8/layout/vList2"/>
    <dgm:cxn modelId="{856A29C7-AEBC-4A4F-AB94-77458BB0BC17}" type="presParOf" srcId="{F75AF6AE-E01C-4506-852E-45D418AFE32F}" destId="{8913EA80-E143-42B8-9C7F-2905CA660E68}" srcOrd="7" destOrd="0" presId="urn:microsoft.com/office/officeart/2005/8/layout/vList2"/>
    <dgm:cxn modelId="{FEC269DF-D5EA-45FF-B2AE-29DC1286329A}" type="presParOf" srcId="{F75AF6AE-E01C-4506-852E-45D418AFE32F}" destId="{F2611736-63E6-4C51-B8C8-C852AD80C9E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2A5A3-F518-479D-8459-AD976921585A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E67C88-973A-4E31-A55C-8C53551E4A95}">
      <dgm:prSet/>
      <dgm:spPr/>
      <dgm:t>
        <a:bodyPr/>
        <a:lstStyle/>
        <a:p>
          <a:r>
            <a:rPr lang="en-US" dirty="0"/>
            <a:t>Reduce PEX/FTE numbers by providing an alternative educational pathway</a:t>
          </a:r>
        </a:p>
      </dgm:t>
    </dgm:pt>
    <dgm:pt modelId="{CB7E46C7-56FC-4FB1-AD01-427C4BED42A0}" type="parTrans" cxnId="{3600960E-59CC-461E-8C0C-A2B3AD0EDF89}">
      <dgm:prSet/>
      <dgm:spPr/>
      <dgm:t>
        <a:bodyPr/>
        <a:lstStyle/>
        <a:p>
          <a:endParaRPr lang="en-US"/>
        </a:p>
      </dgm:t>
    </dgm:pt>
    <dgm:pt modelId="{2B005783-241B-40DC-9B8D-8A52334E6C05}" type="sibTrans" cxnId="{3600960E-59CC-461E-8C0C-A2B3AD0EDF89}">
      <dgm:prSet/>
      <dgm:spPr/>
      <dgm:t>
        <a:bodyPr/>
        <a:lstStyle/>
        <a:p>
          <a:endParaRPr lang="en-US"/>
        </a:p>
      </dgm:t>
    </dgm:pt>
    <dgm:pt modelId="{9FCA4C37-FCF1-44A2-ADAD-E83FB788EECF}">
      <dgm:prSet/>
      <dgm:spPr/>
      <dgm:t>
        <a:bodyPr/>
        <a:lstStyle/>
        <a:p>
          <a:r>
            <a:rPr lang="en-US" dirty="0"/>
            <a:t>Support our whole school community</a:t>
          </a:r>
        </a:p>
      </dgm:t>
    </dgm:pt>
    <dgm:pt modelId="{F0DB5AA1-C9AA-48AC-9AE5-79865D5F9BDA}" type="parTrans" cxnId="{0440A382-F208-40EB-BB93-4190D1F6316C}">
      <dgm:prSet/>
      <dgm:spPr/>
      <dgm:t>
        <a:bodyPr/>
        <a:lstStyle/>
        <a:p>
          <a:endParaRPr lang="en-GB"/>
        </a:p>
      </dgm:t>
    </dgm:pt>
    <dgm:pt modelId="{11C04FA8-FF97-445E-82EB-DC8A771D6929}" type="sibTrans" cxnId="{0440A382-F208-40EB-BB93-4190D1F6316C}">
      <dgm:prSet/>
      <dgm:spPr/>
      <dgm:t>
        <a:bodyPr/>
        <a:lstStyle/>
        <a:p>
          <a:endParaRPr lang="en-GB"/>
        </a:p>
      </dgm:t>
    </dgm:pt>
    <dgm:pt modelId="{D7575F2F-A468-4E2F-9056-B6F53323A8DC}">
      <dgm:prSet/>
      <dgm:spPr/>
      <dgm:t>
        <a:bodyPr/>
        <a:lstStyle/>
        <a:p>
          <a:r>
            <a:rPr lang="en-US" dirty="0"/>
            <a:t>Support key students in need of an alternative provision to school</a:t>
          </a:r>
        </a:p>
      </dgm:t>
    </dgm:pt>
    <dgm:pt modelId="{161F7FC8-861C-4F1A-8B90-32907235CEAF}" type="parTrans" cxnId="{4F8EA8D2-037D-46A0-89F9-6BDB8EBE485C}">
      <dgm:prSet/>
      <dgm:spPr/>
      <dgm:t>
        <a:bodyPr/>
        <a:lstStyle/>
        <a:p>
          <a:endParaRPr lang="en-GB"/>
        </a:p>
      </dgm:t>
    </dgm:pt>
    <dgm:pt modelId="{D61DB2FC-E748-4F4B-82D9-AB8298D0778F}" type="sibTrans" cxnId="{4F8EA8D2-037D-46A0-89F9-6BDB8EBE485C}">
      <dgm:prSet/>
      <dgm:spPr/>
      <dgm:t>
        <a:bodyPr/>
        <a:lstStyle/>
        <a:p>
          <a:endParaRPr lang="en-GB"/>
        </a:p>
      </dgm:t>
    </dgm:pt>
    <dgm:pt modelId="{95FE5C69-126E-4F2A-ABC9-EB1472537353}">
      <dgm:prSet/>
      <dgm:spPr/>
      <dgm:t>
        <a:bodyPr/>
        <a:lstStyle/>
        <a:p>
          <a:r>
            <a:rPr lang="en-US" dirty="0"/>
            <a:t>Support students in “bridging back” to mainstream school</a:t>
          </a:r>
        </a:p>
      </dgm:t>
    </dgm:pt>
    <dgm:pt modelId="{4E77A68F-FD0C-4948-AF39-D01334D980F5}" type="parTrans" cxnId="{70043855-673A-48F8-B7FF-BA49D395DF3B}">
      <dgm:prSet/>
      <dgm:spPr/>
      <dgm:t>
        <a:bodyPr/>
        <a:lstStyle/>
        <a:p>
          <a:endParaRPr lang="en-GB"/>
        </a:p>
      </dgm:t>
    </dgm:pt>
    <dgm:pt modelId="{ADC04DE7-534E-485A-94DD-F54683BD9F69}" type="sibTrans" cxnId="{70043855-673A-48F8-B7FF-BA49D395DF3B}">
      <dgm:prSet/>
      <dgm:spPr/>
      <dgm:t>
        <a:bodyPr/>
        <a:lstStyle/>
        <a:p>
          <a:endParaRPr lang="en-GB"/>
        </a:p>
      </dgm:t>
    </dgm:pt>
    <dgm:pt modelId="{35299E34-6638-4499-B4F5-74320449BAC6}">
      <dgm:prSet/>
      <dgm:spPr/>
      <dgm:t>
        <a:bodyPr/>
        <a:lstStyle/>
        <a:p>
          <a:r>
            <a:rPr lang="en-US" dirty="0"/>
            <a:t>Adding a more solution-focus to our R4L processes</a:t>
          </a:r>
        </a:p>
      </dgm:t>
    </dgm:pt>
    <dgm:pt modelId="{779B4467-A4DA-4D03-8F16-20D65F55E5D9}" type="parTrans" cxnId="{7CD4AAE9-8583-4177-B383-10D85217F7A7}">
      <dgm:prSet/>
      <dgm:spPr/>
      <dgm:t>
        <a:bodyPr/>
        <a:lstStyle/>
        <a:p>
          <a:endParaRPr lang="en-GB"/>
        </a:p>
      </dgm:t>
    </dgm:pt>
    <dgm:pt modelId="{078C83B0-9A6A-4DC2-B346-9F45C93B9D30}" type="sibTrans" cxnId="{7CD4AAE9-8583-4177-B383-10D85217F7A7}">
      <dgm:prSet/>
      <dgm:spPr/>
      <dgm:t>
        <a:bodyPr/>
        <a:lstStyle/>
        <a:p>
          <a:endParaRPr lang="en-GB"/>
        </a:p>
      </dgm:t>
    </dgm:pt>
    <dgm:pt modelId="{F75AF6AE-E01C-4506-852E-45D418AFE32F}" type="pres">
      <dgm:prSet presAssocID="{01E2A5A3-F518-479D-8459-AD976921585A}" presName="linear" presStyleCnt="0">
        <dgm:presLayoutVars>
          <dgm:animLvl val="lvl"/>
          <dgm:resizeHandles val="exact"/>
        </dgm:presLayoutVars>
      </dgm:prSet>
      <dgm:spPr/>
    </dgm:pt>
    <dgm:pt modelId="{3C036394-FE7F-4E15-AC53-B7A26C7CE643}" type="pres">
      <dgm:prSet presAssocID="{B3E67C88-973A-4E31-A55C-8C53551E4A9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551272-1F9E-4075-A724-8C3FF2B2AE8A}" type="pres">
      <dgm:prSet presAssocID="{2B005783-241B-40DC-9B8D-8A52334E6C05}" presName="spacer" presStyleCnt="0"/>
      <dgm:spPr/>
    </dgm:pt>
    <dgm:pt modelId="{D91DA537-6E5D-4D12-81CB-946DC93BBCFA}" type="pres">
      <dgm:prSet presAssocID="{9FCA4C37-FCF1-44A2-ADAD-E83FB788EEC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D52263-92D6-44FF-B614-49C2620682C1}" type="pres">
      <dgm:prSet presAssocID="{11C04FA8-FF97-445E-82EB-DC8A771D6929}" presName="spacer" presStyleCnt="0"/>
      <dgm:spPr/>
    </dgm:pt>
    <dgm:pt modelId="{E73F9829-E237-41B0-A2EB-51C0E0E3349C}" type="pres">
      <dgm:prSet presAssocID="{D7575F2F-A468-4E2F-9056-B6F53323A8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4D82CE9-21E2-4349-BA80-E6384DDCDACA}" type="pres">
      <dgm:prSet presAssocID="{D61DB2FC-E748-4F4B-82D9-AB8298D0778F}" presName="spacer" presStyleCnt="0"/>
      <dgm:spPr/>
    </dgm:pt>
    <dgm:pt modelId="{D9A03312-699D-4772-B310-5922A422B3A3}" type="pres">
      <dgm:prSet presAssocID="{95FE5C69-126E-4F2A-ABC9-EB147253735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9E0747-C52C-44EB-B45E-800034C5C270}" type="pres">
      <dgm:prSet presAssocID="{ADC04DE7-534E-485A-94DD-F54683BD9F69}" presName="spacer" presStyleCnt="0"/>
      <dgm:spPr/>
    </dgm:pt>
    <dgm:pt modelId="{8F229C04-5231-4EA0-B056-2D93256A4261}" type="pres">
      <dgm:prSet presAssocID="{35299E34-6638-4499-B4F5-74320449BAC6}" presName="parentText" presStyleLbl="node1" presStyleIdx="4" presStyleCnt="5" custLinFactNeighborY="-26262">
        <dgm:presLayoutVars>
          <dgm:chMax val="0"/>
          <dgm:bulletEnabled val="1"/>
        </dgm:presLayoutVars>
      </dgm:prSet>
      <dgm:spPr/>
    </dgm:pt>
  </dgm:ptLst>
  <dgm:cxnLst>
    <dgm:cxn modelId="{B40AE709-7C81-42AF-B59D-68107E2B843F}" type="presOf" srcId="{35299E34-6638-4499-B4F5-74320449BAC6}" destId="{8F229C04-5231-4EA0-B056-2D93256A4261}" srcOrd="0" destOrd="0" presId="urn:microsoft.com/office/officeart/2005/8/layout/vList2"/>
    <dgm:cxn modelId="{3600960E-59CC-461E-8C0C-A2B3AD0EDF89}" srcId="{01E2A5A3-F518-479D-8459-AD976921585A}" destId="{B3E67C88-973A-4E31-A55C-8C53551E4A95}" srcOrd="0" destOrd="0" parTransId="{CB7E46C7-56FC-4FB1-AD01-427C4BED42A0}" sibTransId="{2B005783-241B-40DC-9B8D-8A52334E6C05}"/>
    <dgm:cxn modelId="{07FAD53D-7227-496A-8AFF-CA78DE2207DB}" type="presOf" srcId="{01E2A5A3-F518-479D-8459-AD976921585A}" destId="{F75AF6AE-E01C-4506-852E-45D418AFE32F}" srcOrd="0" destOrd="0" presId="urn:microsoft.com/office/officeart/2005/8/layout/vList2"/>
    <dgm:cxn modelId="{70043855-673A-48F8-B7FF-BA49D395DF3B}" srcId="{01E2A5A3-F518-479D-8459-AD976921585A}" destId="{95FE5C69-126E-4F2A-ABC9-EB1472537353}" srcOrd="3" destOrd="0" parTransId="{4E77A68F-FD0C-4948-AF39-D01334D980F5}" sibTransId="{ADC04DE7-534E-485A-94DD-F54683BD9F69}"/>
    <dgm:cxn modelId="{0440A382-F208-40EB-BB93-4190D1F6316C}" srcId="{01E2A5A3-F518-479D-8459-AD976921585A}" destId="{9FCA4C37-FCF1-44A2-ADAD-E83FB788EECF}" srcOrd="1" destOrd="0" parTransId="{F0DB5AA1-C9AA-48AC-9AE5-79865D5F9BDA}" sibTransId="{11C04FA8-FF97-445E-82EB-DC8A771D6929}"/>
    <dgm:cxn modelId="{A56953AB-9ADC-418C-A933-89023942105A}" type="presOf" srcId="{9FCA4C37-FCF1-44A2-ADAD-E83FB788EECF}" destId="{D91DA537-6E5D-4D12-81CB-946DC93BBCFA}" srcOrd="0" destOrd="0" presId="urn:microsoft.com/office/officeart/2005/8/layout/vList2"/>
    <dgm:cxn modelId="{F1F90DBF-F9A3-4E9D-9DED-0735691BD032}" type="presOf" srcId="{95FE5C69-126E-4F2A-ABC9-EB1472537353}" destId="{D9A03312-699D-4772-B310-5922A422B3A3}" srcOrd="0" destOrd="0" presId="urn:microsoft.com/office/officeart/2005/8/layout/vList2"/>
    <dgm:cxn modelId="{4F8EA8D2-037D-46A0-89F9-6BDB8EBE485C}" srcId="{01E2A5A3-F518-479D-8459-AD976921585A}" destId="{D7575F2F-A468-4E2F-9056-B6F53323A8DC}" srcOrd="2" destOrd="0" parTransId="{161F7FC8-861C-4F1A-8B90-32907235CEAF}" sibTransId="{D61DB2FC-E748-4F4B-82D9-AB8298D0778F}"/>
    <dgm:cxn modelId="{2EA299D8-FC0F-41F7-8D8B-56C30F7B6BC5}" type="presOf" srcId="{B3E67C88-973A-4E31-A55C-8C53551E4A95}" destId="{3C036394-FE7F-4E15-AC53-B7A26C7CE643}" srcOrd="0" destOrd="0" presId="urn:microsoft.com/office/officeart/2005/8/layout/vList2"/>
    <dgm:cxn modelId="{7CD4AAE9-8583-4177-B383-10D85217F7A7}" srcId="{01E2A5A3-F518-479D-8459-AD976921585A}" destId="{35299E34-6638-4499-B4F5-74320449BAC6}" srcOrd="4" destOrd="0" parTransId="{779B4467-A4DA-4D03-8F16-20D65F55E5D9}" sibTransId="{078C83B0-9A6A-4DC2-B346-9F45C93B9D30}"/>
    <dgm:cxn modelId="{65A70DF0-749D-4175-B6D5-38080FF168FC}" type="presOf" srcId="{D7575F2F-A468-4E2F-9056-B6F53323A8DC}" destId="{E73F9829-E237-41B0-A2EB-51C0E0E3349C}" srcOrd="0" destOrd="0" presId="urn:microsoft.com/office/officeart/2005/8/layout/vList2"/>
    <dgm:cxn modelId="{747198B8-CA6E-4DC9-94E8-474DCB4020EC}" type="presParOf" srcId="{F75AF6AE-E01C-4506-852E-45D418AFE32F}" destId="{3C036394-FE7F-4E15-AC53-B7A26C7CE643}" srcOrd="0" destOrd="0" presId="urn:microsoft.com/office/officeart/2005/8/layout/vList2"/>
    <dgm:cxn modelId="{C85DFFF2-1FA0-4165-8810-45227A11F1A8}" type="presParOf" srcId="{F75AF6AE-E01C-4506-852E-45D418AFE32F}" destId="{DA551272-1F9E-4075-A724-8C3FF2B2AE8A}" srcOrd="1" destOrd="0" presId="urn:microsoft.com/office/officeart/2005/8/layout/vList2"/>
    <dgm:cxn modelId="{B40EC06E-DE17-48C8-8827-67325912C5C2}" type="presParOf" srcId="{F75AF6AE-E01C-4506-852E-45D418AFE32F}" destId="{D91DA537-6E5D-4D12-81CB-946DC93BBCFA}" srcOrd="2" destOrd="0" presId="urn:microsoft.com/office/officeart/2005/8/layout/vList2"/>
    <dgm:cxn modelId="{7DB65D89-1866-4F52-B63B-0368EFF961A2}" type="presParOf" srcId="{F75AF6AE-E01C-4506-852E-45D418AFE32F}" destId="{2DD52263-92D6-44FF-B614-49C2620682C1}" srcOrd="3" destOrd="0" presId="urn:microsoft.com/office/officeart/2005/8/layout/vList2"/>
    <dgm:cxn modelId="{0E2CF08C-526F-4150-A3B3-D01D897923E2}" type="presParOf" srcId="{F75AF6AE-E01C-4506-852E-45D418AFE32F}" destId="{E73F9829-E237-41B0-A2EB-51C0E0E3349C}" srcOrd="4" destOrd="0" presId="urn:microsoft.com/office/officeart/2005/8/layout/vList2"/>
    <dgm:cxn modelId="{BA65370D-8A75-4B60-B677-C869A7ADF4D6}" type="presParOf" srcId="{F75AF6AE-E01C-4506-852E-45D418AFE32F}" destId="{A4D82CE9-21E2-4349-BA80-E6384DDCDACA}" srcOrd="5" destOrd="0" presId="urn:microsoft.com/office/officeart/2005/8/layout/vList2"/>
    <dgm:cxn modelId="{27FA8E12-647A-449A-B668-7348CBE16CDC}" type="presParOf" srcId="{F75AF6AE-E01C-4506-852E-45D418AFE32F}" destId="{D9A03312-699D-4772-B310-5922A422B3A3}" srcOrd="6" destOrd="0" presId="urn:microsoft.com/office/officeart/2005/8/layout/vList2"/>
    <dgm:cxn modelId="{A392E639-8452-49E5-AFD2-F906CD0B77F8}" type="presParOf" srcId="{F75AF6AE-E01C-4506-852E-45D418AFE32F}" destId="{9E9E0747-C52C-44EB-B45E-800034C5C270}" srcOrd="7" destOrd="0" presId="urn:microsoft.com/office/officeart/2005/8/layout/vList2"/>
    <dgm:cxn modelId="{2109355E-79F2-4242-B345-8C37A8DCA8E2}" type="presParOf" srcId="{F75AF6AE-E01C-4506-852E-45D418AFE32F}" destId="{8F229C04-5231-4EA0-B056-2D93256A426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2A5A3-F518-479D-8459-AD976921585A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CC9F05-7FF1-46E7-8F41-D1E58B166906}">
      <dgm:prSet/>
      <dgm:spPr/>
      <dgm:t>
        <a:bodyPr/>
        <a:lstStyle/>
        <a:p>
          <a:r>
            <a:rPr lang="en-GB" b="1" i="0" u="none" dirty="0">
              <a:effectLst/>
              <a:latin typeface="Trebuchet MS"/>
            </a:rPr>
            <a:t>Alternative Core Provision</a:t>
          </a:r>
          <a:endParaRPr lang="en-GB" u="none" dirty="0"/>
        </a:p>
      </dgm:t>
    </dgm:pt>
    <dgm:pt modelId="{A035B25B-19CB-40F8-B67C-C47843BB47A4}" type="parTrans" cxnId="{11EBEA87-1994-478D-8BF9-4BDF08B975E8}">
      <dgm:prSet/>
      <dgm:spPr/>
      <dgm:t>
        <a:bodyPr/>
        <a:lstStyle/>
        <a:p>
          <a:endParaRPr lang="en-GB" u="none"/>
        </a:p>
      </dgm:t>
    </dgm:pt>
    <dgm:pt modelId="{879102FB-797C-48E1-828E-B3337B0502EA}" type="sibTrans" cxnId="{11EBEA87-1994-478D-8BF9-4BDF08B975E8}">
      <dgm:prSet/>
      <dgm:spPr/>
      <dgm:t>
        <a:bodyPr/>
        <a:lstStyle/>
        <a:p>
          <a:endParaRPr lang="en-GB" u="none"/>
        </a:p>
      </dgm:t>
    </dgm:pt>
    <dgm:pt modelId="{896CFBEA-BE95-480C-9FD6-E7FDD7FEC071}">
      <dgm:prSet/>
      <dgm:spPr/>
      <dgm:t>
        <a:bodyPr/>
        <a:lstStyle/>
        <a:p>
          <a:r>
            <a:rPr lang="en-GB" b="1" i="0" u="none" dirty="0">
              <a:effectLst/>
              <a:latin typeface="Trebuchet MS"/>
            </a:rPr>
            <a:t>Bespoke Bridge Provision </a:t>
          </a:r>
          <a:endParaRPr lang="en-GB" u="none" dirty="0"/>
        </a:p>
      </dgm:t>
    </dgm:pt>
    <dgm:pt modelId="{D2BFAFD4-01EA-4332-9FD2-A298C65300C1}" type="parTrans" cxnId="{D2FD24EE-DC48-4385-9CBC-5E9D571690D0}">
      <dgm:prSet/>
      <dgm:spPr/>
      <dgm:t>
        <a:bodyPr/>
        <a:lstStyle/>
        <a:p>
          <a:endParaRPr lang="en-GB" u="none"/>
        </a:p>
      </dgm:t>
    </dgm:pt>
    <dgm:pt modelId="{17ABE36F-9C67-4C7D-9A22-86C58E451B8D}" type="sibTrans" cxnId="{D2FD24EE-DC48-4385-9CBC-5E9D571690D0}">
      <dgm:prSet/>
      <dgm:spPr/>
      <dgm:t>
        <a:bodyPr/>
        <a:lstStyle/>
        <a:p>
          <a:endParaRPr lang="en-GB" u="none"/>
        </a:p>
      </dgm:t>
    </dgm:pt>
    <dgm:pt modelId="{07808011-7DB4-44EA-A699-9206C63768EE}">
      <dgm:prSet/>
      <dgm:spPr/>
      <dgm:t>
        <a:bodyPr/>
        <a:lstStyle/>
        <a:p>
          <a:r>
            <a:rPr lang="en-GB" b="1" i="0" u="none" dirty="0">
              <a:effectLst/>
              <a:latin typeface="Trebuchet MS"/>
            </a:rPr>
            <a:t>R4L – Serious issues/Challenging Students</a:t>
          </a:r>
          <a:endParaRPr lang="en-GB" u="none" dirty="0"/>
        </a:p>
      </dgm:t>
    </dgm:pt>
    <dgm:pt modelId="{F1C6147C-B349-461C-BE1A-4D0D5457AE5B}" type="parTrans" cxnId="{822739B5-896D-409B-AC50-3F4278C62006}">
      <dgm:prSet/>
      <dgm:spPr/>
      <dgm:t>
        <a:bodyPr/>
        <a:lstStyle/>
        <a:p>
          <a:endParaRPr lang="en-GB" u="none"/>
        </a:p>
      </dgm:t>
    </dgm:pt>
    <dgm:pt modelId="{4AAD2953-1D3D-42D8-9EB6-ED31346F7CCD}" type="sibTrans" cxnId="{822739B5-896D-409B-AC50-3F4278C62006}">
      <dgm:prSet/>
      <dgm:spPr/>
      <dgm:t>
        <a:bodyPr/>
        <a:lstStyle/>
        <a:p>
          <a:endParaRPr lang="en-GB" u="none"/>
        </a:p>
      </dgm:t>
    </dgm:pt>
    <dgm:pt modelId="{BE49B680-FFEA-4B55-BC31-A642A3AE858D}">
      <dgm:prSet/>
      <dgm:spPr/>
      <dgm:t>
        <a:bodyPr/>
        <a:lstStyle/>
        <a:p>
          <a:r>
            <a:rPr lang="en-GB" b="1" i="0" u="none" dirty="0">
              <a:effectLst/>
              <a:latin typeface="Trebuchet MS"/>
            </a:rPr>
            <a:t>Community Resolution</a:t>
          </a:r>
          <a:endParaRPr lang="en-GB" u="none" dirty="0"/>
        </a:p>
      </dgm:t>
    </dgm:pt>
    <dgm:pt modelId="{533B7219-1548-4503-8753-A54B913EE252}" type="parTrans" cxnId="{D42695F2-C439-43E2-BFFC-269EE71F933C}">
      <dgm:prSet/>
      <dgm:spPr/>
      <dgm:t>
        <a:bodyPr/>
        <a:lstStyle/>
        <a:p>
          <a:endParaRPr lang="en-GB" u="none"/>
        </a:p>
      </dgm:t>
    </dgm:pt>
    <dgm:pt modelId="{4563AAD9-CC43-4EC9-835B-05A1BCA9B342}" type="sibTrans" cxnId="{D42695F2-C439-43E2-BFFC-269EE71F933C}">
      <dgm:prSet/>
      <dgm:spPr/>
      <dgm:t>
        <a:bodyPr/>
        <a:lstStyle/>
        <a:p>
          <a:endParaRPr lang="en-GB" u="none"/>
        </a:p>
      </dgm:t>
    </dgm:pt>
    <dgm:pt modelId="{1368AEDE-EE0F-4CC0-8FBE-41E69C99A4D1}">
      <dgm:prSet/>
      <dgm:spPr/>
      <dgm:t>
        <a:bodyPr/>
        <a:lstStyle/>
        <a:p>
          <a:r>
            <a:rPr lang="en-GB" b="1" i="0" u="none" dirty="0">
              <a:effectLst/>
              <a:latin typeface="Trebuchet MS"/>
            </a:rPr>
            <a:t>RES Room</a:t>
          </a:r>
          <a:r>
            <a:rPr lang="en-GB" b="1" u="none" dirty="0">
              <a:latin typeface="Trebuchet MS"/>
            </a:rPr>
            <a:t>/LRC</a:t>
          </a:r>
          <a:endParaRPr lang="en-GB" u="none" dirty="0"/>
        </a:p>
      </dgm:t>
    </dgm:pt>
    <dgm:pt modelId="{E58CB436-F84D-40FE-B336-99A3146D1001}" type="parTrans" cxnId="{6099753D-7966-45A7-BD61-66EA3EC4A7C5}">
      <dgm:prSet/>
      <dgm:spPr/>
      <dgm:t>
        <a:bodyPr/>
        <a:lstStyle/>
        <a:p>
          <a:endParaRPr lang="en-GB" u="none"/>
        </a:p>
      </dgm:t>
    </dgm:pt>
    <dgm:pt modelId="{65AAA1C8-DF4C-4A87-BAF1-FE2D473CBF56}" type="sibTrans" cxnId="{6099753D-7966-45A7-BD61-66EA3EC4A7C5}">
      <dgm:prSet/>
      <dgm:spPr/>
      <dgm:t>
        <a:bodyPr/>
        <a:lstStyle/>
        <a:p>
          <a:endParaRPr lang="en-GB" u="none"/>
        </a:p>
      </dgm:t>
    </dgm:pt>
    <dgm:pt modelId="{347492E1-E229-4993-9554-71B474A61605}">
      <dgm:prSet/>
      <dgm:spPr/>
      <dgm:t>
        <a:bodyPr/>
        <a:lstStyle/>
        <a:p>
          <a:r>
            <a:rPr lang="en-GB" b="1" i="0" u="none" dirty="0">
              <a:effectLst/>
              <a:latin typeface="Trebuchet MS"/>
            </a:rPr>
            <a:t>Targeted Interventions</a:t>
          </a:r>
          <a:endParaRPr lang="en-GB" u="none" dirty="0"/>
        </a:p>
      </dgm:t>
    </dgm:pt>
    <dgm:pt modelId="{3061D2A6-5244-4190-BA6B-8780475BAEEB}" type="parTrans" cxnId="{FAA99F8F-E6C9-4748-9E63-1234258A8207}">
      <dgm:prSet/>
      <dgm:spPr/>
      <dgm:t>
        <a:bodyPr/>
        <a:lstStyle/>
        <a:p>
          <a:endParaRPr lang="en-GB" u="none"/>
        </a:p>
      </dgm:t>
    </dgm:pt>
    <dgm:pt modelId="{A5B5F009-8072-448B-A69E-F96BB94B5D94}" type="sibTrans" cxnId="{FAA99F8F-E6C9-4748-9E63-1234258A8207}">
      <dgm:prSet/>
      <dgm:spPr/>
      <dgm:t>
        <a:bodyPr/>
        <a:lstStyle/>
        <a:p>
          <a:endParaRPr lang="en-GB" u="none"/>
        </a:p>
      </dgm:t>
    </dgm:pt>
    <dgm:pt modelId="{7CBFA529-A67A-4747-8AFB-A3B44E572A25}">
      <dgm:prSet/>
      <dgm:spPr/>
      <dgm:t>
        <a:bodyPr/>
        <a:lstStyle/>
        <a:p>
          <a:r>
            <a:rPr lang="en-GB" b="1" i="0" u="none" dirty="0">
              <a:effectLst/>
              <a:latin typeface="Trebuchet MS" panose="020B0603020202020204" pitchFamily="34" charset="0"/>
            </a:rPr>
            <a:t>Skills4Life Option</a:t>
          </a:r>
          <a:endParaRPr lang="en-GB" u="none" dirty="0"/>
        </a:p>
      </dgm:t>
    </dgm:pt>
    <dgm:pt modelId="{C980E798-86CD-4919-A818-256D8DBD2E0C}" type="parTrans" cxnId="{884C527D-535B-4C5A-84FD-B9E70F9C0B26}">
      <dgm:prSet/>
      <dgm:spPr/>
      <dgm:t>
        <a:bodyPr/>
        <a:lstStyle/>
        <a:p>
          <a:endParaRPr lang="en-GB" u="none"/>
        </a:p>
      </dgm:t>
    </dgm:pt>
    <dgm:pt modelId="{02F92DDF-D9F5-40F8-9239-888F894D61E4}" type="sibTrans" cxnId="{884C527D-535B-4C5A-84FD-B9E70F9C0B26}">
      <dgm:prSet/>
      <dgm:spPr/>
      <dgm:t>
        <a:bodyPr/>
        <a:lstStyle/>
        <a:p>
          <a:endParaRPr lang="en-GB" u="none"/>
        </a:p>
      </dgm:t>
    </dgm:pt>
    <dgm:pt modelId="{02694917-6D3D-45FC-BDDD-0D6D287C1764}">
      <dgm:prSet/>
      <dgm:spPr/>
      <dgm:t>
        <a:bodyPr/>
        <a:lstStyle/>
        <a:p>
          <a:r>
            <a:rPr lang="en-GB" b="1" i="0" u="none" dirty="0">
              <a:effectLst/>
              <a:latin typeface="Trebuchet MS"/>
            </a:rPr>
            <a:t>Mentoring 1-to-1/small group</a:t>
          </a:r>
          <a:endParaRPr lang="en-GB" u="none" dirty="0"/>
        </a:p>
      </dgm:t>
    </dgm:pt>
    <dgm:pt modelId="{20D2FB45-9882-471A-843C-110C7AF796F9}" type="parTrans" cxnId="{C402CAD0-E064-4172-B010-BE3757DAC794}">
      <dgm:prSet/>
      <dgm:spPr/>
      <dgm:t>
        <a:bodyPr/>
        <a:lstStyle/>
        <a:p>
          <a:endParaRPr lang="en-GB" u="none"/>
        </a:p>
      </dgm:t>
    </dgm:pt>
    <dgm:pt modelId="{759B0C52-BDB7-4EFF-891B-082735AB80A9}" type="sibTrans" cxnId="{C402CAD0-E064-4172-B010-BE3757DAC794}">
      <dgm:prSet/>
      <dgm:spPr/>
      <dgm:t>
        <a:bodyPr/>
        <a:lstStyle/>
        <a:p>
          <a:endParaRPr lang="en-GB" u="none"/>
        </a:p>
      </dgm:t>
    </dgm:pt>
    <dgm:pt modelId="{6DBB6AC1-38B5-4BB8-8D74-769AB2B8E114}">
      <dgm:prSet/>
      <dgm:spPr/>
      <dgm:t>
        <a:bodyPr/>
        <a:lstStyle/>
        <a:p>
          <a:r>
            <a:rPr lang="en-GB" b="1" u="none" dirty="0">
              <a:latin typeface="Trebuchet MS"/>
            </a:rPr>
            <a:t>Breakfast Club (8am)</a:t>
          </a:r>
          <a:endParaRPr lang="en-GB" u="none" dirty="0"/>
        </a:p>
      </dgm:t>
    </dgm:pt>
    <dgm:pt modelId="{1AF4183D-39DF-4A4C-8F99-CE8CE60A357C}" type="parTrans" cxnId="{6BF2A0DA-A3A6-4C08-B1A1-E8B7739969DC}">
      <dgm:prSet/>
      <dgm:spPr/>
      <dgm:t>
        <a:bodyPr/>
        <a:lstStyle/>
        <a:p>
          <a:endParaRPr lang="en-GB" u="none"/>
        </a:p>
      </dgm:t>
    </dgm:pt>
    <dgm:pt modelId="{DEEF2331-188E-41FB-B48C-7F6682C539D4}" type="sibTrans" cxnId="{6BF2A0DA-A3A6-4C08-B1A1-E8B7739969DC}">
      <dgm:prSet/>
      <dgm:spPr/>
      <dgm:t>
        <a:bodyPr/>
        <a:lstStyle/>
        <a:p>
          <a:endParaRPr lang="en-GB" u="none"/>
        </a:p>
      </dgm:t>
    </dgm:pt>
    <dgm:pt modelId="{F75AF6AE-E01C-4506-852E-45D418AFE32F}" type="pres">
      <dgm:prSet presAssocID="{01E2A5A3-F518-479D-8459-AD976921585A}" presName="linear" presStyleCnt="0">
        <dgm:presLayoutVars>
          <dgm:animLvl val="lvl"/>
          <dgm:resizeHandles val="exact"/>
        </dgm:presLayoutVars>
      </dgm:prSet>
      <dgm:spPr/>
    </dgm:pt>
    <dgm:pt modelId="{976F5AE2-BC96-4BB9-9B92-54A480FFCCDD}" type="pres">
      <dgm:prSet presAssocID="{5CCC9F05-7FF1-46E7-8F41-D1E58B166906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BBC920A9-12A7-4995-B3DD-5B077C41D896}" type="pres">
      <dgm:prSet presAssocID="{879102FB-797C-48E1-828E-B3337B0502EA}" presName="spacer" presStyleCnt="0"/>
      <dgm:spPr/>
    </dgm:pt>
    <dgm:pt modelId="{972095CB-2DCC-4A76-AA58-53847FE6CE91}" type="pres">
      <dgm:prSet presAssocID="{896CFBEA-BE95-480C-9FD6-E7FDD7FEC07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08BA1067-7178-4F86-9A74-04CA07AC8CC9}" type="pres">
      <dgm:prSet presAssocID="{17ABE36F-9C67-4C7D-9A22-86C58E451B8D}" presName="spacer" presStyleCnt="0"/>
      <dgm:spPr/>
    </dgm:pt>
    <dgm:pt modelId="{F95A4CCB-BFE9-495D-8E1A-837AE2C034C4}" type="pres">
      <dgm:prSet presAssocID="{07808011-7DB4-44EA-A699-9206C63768EE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682FD3E-F48D-4BA0-8F34-820D5D5322D0}" type="pres">
      <dgm:prSet presAssocID="{4AAD2953-1D3D-42D8-9EB6-ED31346F7CCD}" presName="spacer" presStyleCnt="0"/>
      <dgm:spPr/>
    </dgm:pt>
    <dgm:pt modelId="{9FB5ADC7-4EA5-4B3F-ACC9-249271E666D7}" type="pres">
      <dgm:prSet presAssocID="{BE49B680-FFEA-4B55-BC31-A642A3AE858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C4E700E-77F5-44E2-BB5C-C2A06F8EC047}" type="pres">
      <dgm:prSet presAssocID="{4563AAD9-CC43-4EC9-835B-05A1BCA9B342}" presName="spacer" presStyleCnt="0"/>
      <dgm:spPr/>
    </dgm:pt>
    <dgm:pt modelId="{7EE34BA2-BEE9-4070-9DAA-ECEA2641D457}" type="pres">
      <dgm:prSet presAssocID="{1368AEDE-EE0F-4CC0-8FBE-41E69C99A4D1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192DB71-4A46-4959-9BA0-5A19C7D648D0}" type="pres">
      <dgm:prSet presAssocID="{65AAA1C8-DF4C-4A87-BAF1-FE2D473CBF56}" presName="spacer" presStyleCnt="0"/>
      <dgm:spPr/>
    </dgm:pt>
    <dgm:pt modelId="{2BA4EAFF-2CC0-44CA-B7C8-679A3EA11028}" type="pres">
      <dgm:prSet presAssocID="{347492E1-E229-4993-9554-71B474A6160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7C3222C-1217-4AF5-A215-05EB0413B515}" type="pres">
      <dgm:prSet presAssocID="{A5B5F009-8072-448B-A69E-F96BB94B5D94}" presName="spacer" presStyleCnt="0"/>
      <dgm:spPr/>
    </dgm:pt>
    <dgm:pt modelId="{76685BDE-2FA5-4658-B6E4-A3CC8386DDF0}" type="pres">
      <dgm:prSet presAssocID="{7CBFA529-A67A-4747-8AFB-A3B44E572A25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65565B64-0565-4C94-A014-0EC801F41819}" type="pres">
      <dgm:prSet presAssocID="{02F92DDF-D9F5-40F8-9239-888F894D61E4}" presName="spacer" presStyleCnt="0"/>
      <dgm:spPr/>
    </dgm:pt>
    <dgm:pt modelId="{B7C066D0-D2F1-4E91-91B0-355EFCDCED8C}" type="pres">
      <dgm:prSet presAssocID="{02694917-6D3D-45FC-BDDD-0D6D287C176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0174C73-677F-405B-A663-691D66D7189D}" type="pres">
      <dgm:prSet presAssocID="{759B0C52-BDB7-4EFF-891B-082735AB80A9}" presName="spacer" presStyleCnt="0"/>
      <dgm:spPr/>
    </dgm:pt>
    <dgm:pt modelId="{B4767157-7DE8-4BD6-975F-96D0FA4DCCE8}" type="pres">
      <dgm:prSet presAssocID="{6DBB6AC1-38B5-4BB8-8D74-769AB2B8E114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21FDC1C-F42F-4D45-83DC-68468C5A14F8}" type="presOf" srcId="{5CCC9F05-7FF1-46E7-8F41-D1E58B166906}" destId="{976F5AE2-BC96-4BB9-9B92-54A480FFCCDD}" srcOrd="0" destOrd="0" presId="urn:microsoft.com/office/officeart/2005/8/layout/vList2"/>
    <dgm:cxn modelId="{6099753D-7966-45A7-BD61-66EA3EC4A7C5}" srcId="{01E2A5A3-F518-479D-8459-AD976921585A}" destId="{1368AEDE-EE0F-4CC0-8FBE-41E69C99A4D1}" srcOrd="4" destOrd="0" parTransId="{E58CB436-F84D-40FE-B336-99A3146D1001}" sibTransId="{65AAA1C8-DF4C-4A87-BAF1-FE2D473CBF56}"/>
    <dgm:cxn modelId="{07FAD53D-7227-496A-8AFF-CA78DE2207DB}" type="presOf" srcId="{01E2A5A3-F518-479D-8459-AD976921585A}" destId="{F75AF6AE-E01C-4506-852E-45D418AFE32F}" srcOrd="0" destOrd="0" presId="urn:microsoft.com/office/officeart/2005/8/layout/vList2"/>
    <dgm:cxn modelId="{9E90A66A-B9CF-44F8-90E9-8621F7F9C2A3}" type="presOf" srcId="{02694917-6D3D-45FC-BDDD-0D6D287C1764}" destId="{B7C066D0-D2F1-4E91-91B0-355EFCDCED8C}" srcOrd="0" destOrd="0" presId="urn:microsoft.com/office/officeart/2005/8/layout/vList2"/>
    <dgm:cxn modelId="{884C527D-535B-4C5A-84FD-B9E70F9C0B26}" srcId="{01E2A5A3-F518-479D-8459-AD976921585A}" destId="{7CBFA529-A67A-4747-8AFB-A3B44E572A25}" srcOrd="6" destOrd="0" parTransId="{C980E798-86CD-4919-A818-256D8DBD2E0C}" sibTransId="{02F92DDF-D9F5-40F8-9239-888F894D61E4}"/>
    <dgm:cxn modelId="{11EBEA87-1994-478D-8BF9-4BDF08B975E8}" srcId="{01E2A5A3-F518-479D-8459-AD976921585A}" destId="{5CCC9F05-7FF1-46E7-8F41-D1E58B166906}" srcOrd="0" destOrd="0" parTransId="{A035B25B-19CB-40F8-B67C-C47843BB47A4}" sibTransId="{879102FB-797C-48E1-828E-B3337B0502EA}"/>
    <dgm:cxn modelId="{FAA99F8F-E6C9-4748-9E63-1234258A8207}" srcId="{01E2A5A3-F518-479D-8459-AD976921585A}" destId="{347492E1-E229-4993-9554-71B474A61605}" srcOrd="5" destOrd="0" parTransId="{3061D2A6-5244-4190-BA6B-8780475BAEEB}" sibTransId="{A5B5F009-8072-448B-A69E-F96BB94B5D94}"/>
    <dgm:cxn modelId="{6C8AAC8F-5DC1-47C1-81BA-39790F963AD9}" type="presOf" srcId="{7CBFA529-A67A-4747-8AFB-A3B44E572A25}" destId="{76685BDE-2FA5-4658-B6E4-A3CC8386DDF0}" srcOrd="0" destOrd="0" presId="urn:microsoft.com/office/officeart/2005/8/layout/vList2"/>
    <dgm:cxn modelId="{3AA55192-C928-4A2F-A1AF-32CE8C7B8B96}" type="presOf" srcId="{6DBB6AC1-38B5-4BB8-8D74-769AB2B8E114}" destId="{B4767157-7DE8-4BD6-975F-96D0FA4DCCE8}" srcOrd="0" destOrd="0" presId="urn:microsoft.com/office/officeart/2005/8/layout/vList2"/>
    <dgm:cxn modelId="{A02FF9A0-836B-42D9-B38A-77A9687479FC}" type="presOf" srcId="{BE49B680-FFEA-4B55-BC31-A642A3AE858D}" destId="{9FB5ADC7-4EA5-4B3F-ACC9-249271E666D7}" srcOrd="0" destOrd="0" presId="urn:microsoft.com/office/officeart/2005/8/layout/vList2"/>
    <dgm:cxn modelId="{234FD8AA-C92A-4B6D-B670-99D6DA39EDBA}" type="presOf" srcId="{07808011-7DB4-44EA-A699-9206C63768EE}" destId="{F95A4CCB-BFE9-495D-8E1A-837AE2C034C4}" srcOrd="0" destOrd="0" presId="urn:microsoft.com/office/officeart/2005/8/layout/vList2"/>
    <dgm:cxn modelId="{822739B5-896D-409B-AC50-3F4278C62006}" srcId="{01E2A5A3-F518-479D-8459-AD976921585A}" destId="{07808011-7DB4-44EA-A699-9206C63768EE}" srcOrd="2" destOrd="0" parTransId="{F1C6147C-B349-461C-BE1A-4D0D5457AE5B}" sibTransId="{4AAD2953-1D3D-42D8-9EB6-ED31346F7CCD}"/>
    <dgm:cxn modelId="{C402CAD0-E064-4172-B010-BE3757DAC794}" srcId="{01E2A5A3-F518-479D-8459-AD976921585A}" destId="{02694917-6D3D-45FC-BDDD-0D6D287C1764}" srcOrd="7" destOrd="0" parTransId="{20D2FB45-9882-471A-843C-110C7AF796F9}" sibTransId="{759B0C52-BDB7-4EFF-891B-082735AB80A9}"/>
    <dgm:cxn modelId="{6BF2A0DA-A3A6-4C08-B1A1-E8B7739969DC}" srcId="{01E2A5A3-F518-479D-8459-AD976921585A}" destId="{6DBB6AC1-38B5-4BB8-8D74-769AB2B8E114}" srcOrd="8" destOrd="0" parTransId="{1AF4183D-39DF-4A4C-8F99-CE8CE60A357C}" sibTransId="{DEEF2331-188E-41FB-B48C-7F6682C539D4}"/>
    <dgm:cxn modelId="{28F640E5-6F88-48A9-AE67-BABF7B11C197}" type="presOf" srcId="{1368AEDE-EE0F-4CC0-8FBE-41E69C99A4D1}" destId="{7EE34BA2-BEE9-4070-9DAA-ECEA2641D457}" srcOrd="0" destOrd="0" presId="urn:microsoft.com/office/officeart/2005/8/layout/vList2"/>
    <dgm:cxn modelId="{1E7692EA-0101-4E7B-A7D6-0DE29C5F6472}" type="presOf" srcId="{896CFBEA-BE95-480C-9FD6-E7FDD7FEC071}" destId="{972095CB-2DCC-4A76-AA58-53847FE6CE91}" srcOrd="0" destOrd="0" presId="urn:microsoft.com/office/officeart/2005/8/layout/vList2"/>
    <dgm:cxn modelId="{BDB49DEB-20B0-4233-9D21-E8488727997B}" type="presOf" srcId="{347492E1-E229-4993-9554-71B474A61605}" destId="{2BA4EAFF-2CC0-44CA-B7C8-679A3EA11028}" srcOrd="0" destOrd="0" presId="urn:microsoft.com/office/officeart/2005/8/layout/vList2"/>
    <dgm:cxn modelId="{D2FD24EE-DC48-4385-9CBC-5E9D571690D0}" srcId="{01E2A5A3-F518-479D-8459-AD976921585A}" destId="{896CFBEA-BE95-480C-9FD6-E7FDD7FEC071}" srcOrd="1" destOrd="0" parTransId="{D2BFAFD4-01EA-4332-9FD2-A298C65300C1}" sibTransId="{17ABE36F-9C67-4C7D-9A22-86C58E451B8D}"/>
    <dgm:cxn modelId="{D42695F2-C439-43E2-BFFC-269EE71F933C}" srcId="{01E2A5A3-F518-479D-8459-AD976921585A}" destId="{BE49B680-FFEA-4B55-BC31-A642A3AE858D}" srcOrd="3" destOrd="0" parTransId="{533B7219-1548-4503-8753-A54B913EE252}" sibTransId="{4563AAD9-CC43-4EC9-835B-05A1BCA9B342}"/>
    <dgm:cxn modelId="{6165B298-2C5D-4DBF-9277-FB4F4181DB2B}" type="presParOf" srcId="{F75AF6AE-E01C-4506-852E-45D418AFE32F}" destId="{976F5AE2-BC96-4BB9-9B92-54A480FFCCDD}" srcOrd="0" destOrd="0" presId="urn:microsoft.com/office/officeart/2005/8/layout/vList2"/>
    <dgm:cxn modelId="{7F8A415D-88BE-49CD-92AB-45E0B9671756}" type="presParOf" srcId="{F75AF6AE-E01C-4506-852E-45D418AFE32F}" destId="{BBC920A9-12A7-4995-B3DD-5B077C41D896}" srcOrd="1" destOrd="0" presId="urn:microsoft.com/office/officeart/2005/8/layout/vList2"/>
    <dgm:cxn modelId="{CD9F6275-1ED5-4BAF-B77D-9080BF0A6BE6}" type="presParOf" srcId="{F75AF6AE-E01C-4506-852E-45D418AFE32F}" destId="{972095CB-2DCC-4A76-AA58-53847FE6CE91}" srcOrd="2" destOrd="0" presId="urn:microsoft.com/office/officeart/2005/8/layout/vList2"/>
    <dgm:cxn modelId="{8ACFE6E0-010D-4405-B3AC-143FBB8F74A8}" type="presParOf" srcId="{F75AF6AE-E01C-4506-852E-45D418AFE32F}" destId="{08BA1067-7178-4F86-9A74-04CA07AC8CC9}" srcOrd="3" destOrd="0" presId="urn:microsoft.com/office/officeart/2005/8/layout/vList2"/>
    <dgm:cxn modelId="{7F9802E4-1EE5-4D26-81F0-D04C844527FC}" type="presParOf" srcId="{F75AF6AE-E01C-4506-852E-45D418AFE32F}" destId="{F95A4CCB-BFE9-495D-8E1A-837AE2C034C4}" srcOrd="4" destOrd="0" presId="urn:microsoft.com/office/officeart/2005/8/layout/vList2"/>
    <dgm:cxn modelId="{DE8523F5-9E8F-40D6-A0EE-B3B90875B4CD}" type="presParOf" srcId="{F75AF6AE-E01C-4506-852E-45D418AFE32F}" destId="{9682FD3E-F48D-4BA0-8F34-820D5D5322D0}" srcOrd="5" destOrd="0" presId="urn:microsoft.com/office/officeart/2005/8/layout/vList2"/>
    <dgm:cxn modelId="{E60C6C80-F26F-4C87-814B-89E7242120B6}" type="presParOf" srcId="{F75AF6AE-E01C-4506-852E-45D418AFE32F}" destId="{9FB5ADC7-4EA5-4B3F-ACC9-249271E666D7}" srcOrd="6" destOrd="0" presId="urn:microsoft.com/office/officeart/2005/8/layout/vList2"/>
    <dgm:cxn modelId="{9F65107F-90E3-4658-BCFA-D5CA4874E080}" type="presParOf" srcId="{F75AF6AE-E01C-4506-852E-45D418AFE32F}" destId="{AC4E700E-77F5-44E2-BB5C-C2A06F8EC047}" srcOrd="7" destOrd="0" presId="urn:microsoft.com/office/officeart/2005/8/layout/vList2"/>
    <dgm:cxn modelId="{718001E9-1DFF-4AEF-A355-545C280EFA38}" type="presParOf" srcId="{F75AF6AE-E01C-4506-852E-45D418AFE32F}" destId="{7EE34BA2-BEE9-4070-9DAA-ECEA2641D457}" srcOrd="8" destOrd="0" presId="urn:microsoft.com/office/officeart/2005/8/layout/vList2"/>
    <dgm:cxn modelId="{EDDBA5F2-B995-4AC1-A0C4-AC2150D28CAC}" type="presParOf" srcId="{F75AF6AE-E01C-4506-852E-45D418AFE32F}" destId="{A192DB71-4A46-4959-9BA0-5A19C7D648D0}" srcOrd="9" destOrd="0" presId="urn:microsoft.com/office/officeart/2005/8/layout/vList2"/>
    <dgm:cxn modelId="{5011E563-6D31-4566-8C2A-279871A4322F}" type="presParOf" srcId="{F75AF6AE-E01C-4506-852E-45D418AFE32F}" destId="{2BA4EAFF-2CC0-44CA-B7C8-679A3EA11028}" srcOrd="10" destOrd="0" presId="urn:microsoft.com/office/officeart/2005/8/layout/vList2"/>
    <dgm:cxn modelId="{3573F439-4732-4318-9739-1203B4DDF794}" type="presParOf" srcId="{F75AF6AE-E01C-4506-852E-45D418AFE32F}" destId="{57C3222C-1217-4AF5-A215-05EB0413B515}" srcOrd="11" destOrd="0" presId="urn:microsoft.com/office/officeart/2005/8/layout/vList2"/>
    <dgm:cxn modelId="{FCDA3EA8-9439-483A-B211-797169EAD196}" type="presParOf" srcId="{F75AF6AE-E01C-4506-852E-45D418AFE32F}" destId="{76685BDE-2FA5-4658-B6E4-A3CC8386DDF0}" srcOrd="12" destOrd="0" presId="urn:microsoft.com/office/officeart/2005/8/layout/vList2"/>
    <dgm:cxn modelId="{D48AE1CC-13BD-49CC-8B50-877578E680C6}" type="presParOf" srcId="{F75AF6AE-E01C-4506-852E-45D418AFE32F}" destId="{65565B64-0565-4C94-A014-0EC801F41819}" srcOrd="13" destOrd="0" presId="urn:microsoft.com/office/officeart/2005/8/layout/vList2"/>
    <dgm:cxn modelId="{43C0768C-4D3E-466F-AB7A-13E52EC2AB2E}" type="presParOf" srcId="{F75AF6AE-E01C-4506-852E-45D418AFE32F}" destId="{B7C066D0-D2F1-4E91-91B0-355EFCDCED8C}" srcOrd="14" destOrd="0" presId="urn:microsoft.com/office/officeart/2005/8/layout/vList2"/>
    <dgm:cxn modelId="{308EFF36-15B6-4C44-A9CE-3DF7B4FB7292}" type="presParOf" srcId="{F75AF6AE-E01C-4506-852E-45D418AFE32F}" destId="{A0174C73-677F-405B-A663-691D66D7189D}" srcOrd="15" destOrd="0" presId="urn:microsoft.com/office/officeart/2005/8/layout/vList2"/>
    <dgm:cxn modelId="{5E81565B-C34D-4945-A3A8-FE8A6E5188D5}" type="presParOf" srcId="{F75AF6AE-E01C-4506-852E-45D418AFE32F}" destId="{B4767157-7DE8-4BD6-975F-96D0FA4DCCE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2A89A-98C0-4331-89FA-CECAC302CB3E}">
      <dsp:nvSpPr>
        <dsp:cNvPr id="0" name=""/>
        <dsp:cNvSpPr/>
      </dsp:nvSpPr>
      <dsp:spPr>
        <a:xfrm>
          <a:off x="0" y="91717"/>
          <a:ext cx="7610475" cy="836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Long term highly vulnerable students </a:t>
          </a:r>
          <a:endParaRPr lang="en-US" sz="2200" kern="1200" dirty="0"/>
        </a:p>
      </dsp:txBody>
      <dsp:txXfrm>
        <a:off x="40837" y="132554"/>
        <a:ext cx="7528801" cy="754876"/>
      </dsp:txXfrm>
    </dsp:sp>
    <dsp:sp modelId="{76D1C31D-8745-48D0-B72C-70C249266D02}">
      <dsp:nvSpPr>
        <dsp:cNvPr id="0" name=""/>
        <dsp:cNvSpPr/>
      </dsp:nvSpPr>
      <dsp:spPr>
        <a:xfrm>
          <a:off x="0" y="991627"/>
          <a:ext cx="7610475" cy="836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High challenge/students with specific learning needs/EHCP </a:t>
          </a:r>
          <a:endParaRPr lang="en-US" sz="2200" kern="1200" dirty="0"/>
        </a:p>
      </dsp:txBody>
      <dsp:txXfrm>
        <a:off x="40837" y="1032464"/>
        <a:ext cx="7528801" cy="754876"/>
      </dsp:txXfrm>
    </dsp:sp>
    <dsp:sp modelId="{4D177AA0-1E92-488D-9AAE-07E96909D9EE}">
      <dsp:nvSpPr>
        <dsp:cNvPr id="0" name=""/>
        <dsp:cNvSpPr/>
      </dsp:nvSpPr>
      <dsp:spPr>
        <a:xfrm>
          <a:off x="0" y="1891537"/>
          <a:ext cx="7610475" cy="8365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Highly vulnerable/challenging students who have emotional needs </a:t>
          </a:r>
          <a:endParaRPr lang="en-US" sz="2200" kern="1200" dirty="0"/>
        </a:p>
      </dsp:txBody>
      <dsp:txXfrm>
        <a:off x="40837" y="1932374"/>
        <a:ext cx="7528801" cy="754876"/>
      </dsp:txXfrm>
    </dsp:sp>
    <dsp:sp modelId="{3C036394-FE7F-4E15-AC53-B7A26C7CE643}">
      <dsp:nvSpPr>
        <dsp:cNvPr id="0" name=""/>
        <dsp:cNvSpPr/>
      </dsp:nvSpPr>
      <dsp:spPr>
        <a:xfrm>
          <a:off x="0" y="2791447"/>
          <a:ext cx="7610475" cy="836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Students who are highly challenging who may require a sanction in R4L/ Isolation </a:t>
          </a:r>
          <a:endParaRPr lang="en-US" sz="2200" kern="1200" dirty="0"/>
        </a:p>
      </dsp:txBody>
      <dsp:txXfrm>
        <a:off x="40837" y="2832284"/>
        <a:ext cx="7528801" cy="754876"/>
      </dsp:txXfrm>
    </dsp:sp>
    <dsp:sp modelId="{F2611736-63E6-4C51-B8C8-C852AD80C9EE}">
      <dsp:nvSpPr>
        <dsp:cNvPr id="0" name=""/>
        <dsp:cNvSpPr/>
      </dsp:nvSpPr>
      <dsp:spPr>
        <a:xfrm>
          <a:off x="0" y="3691357"/>
          <a:ext cx="7610475" cy="8365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‘Regular’ students who may need a sanction in R4L </a:t>
          </a:r>
          <a:endParaRPr lang="en-US" sz="2200" kern="1200" dirty="0"/>
        </a:p>
      </dsp:txBody>
      <dsp:txXfrm>
        <a:off x="40837" y="3732194"/>
        <a:ext cx="7528801" cy="75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36394-FE7F-4E15-AC53-B7A26C7CE643}">
      <dsp:nvSpPr>
        <dsp:cNvPr id="0" name=""/>
        <dsp:cNvSpPr/>
      </dsp:nvSpPr>
      <dsp:spPr>
        <a:xfrm>
          <a:off x="0" y="89726"/>
          <a:ext cx="8121444" cy="926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 PEX/FTE numbers by providing an alternative educational pathway</a:t>
          </a:r>
        </a:p>
      </dsp:txBody>
      <dsp:txXfrm>
        <a:off x="45235" y="134961"/>
        <a:ext cx="8030974" cy="836169"/>
      </dsp:txXfrm>
    </dsp:sp>
    <dsp:sp modelId="{D91DA537-6E5D-4D12-81CB-946DC93BBCFA}">
      <dsp:nvSpPr>
        <dsp:cNvPr id="0" name=""/>
        <dsp:cNvSpPr/>
      </dsp:nvSpPr>
      <dsp:spPr>
        <a:xfrm>
          <a:off x="0" y="1085486"/>
          <a:ext cx="8121444" cy="926639"/>
        </a:xfrm>
        <a:prstGeom prst="roundRect">
          <a:avLst/>
        </a:prstGeom>
        <a:solidFill>
          <a:schemeClr val="accent3">
            <a:hueOff val="4398836"/>
            <a:satOff val="-10022"/>
            <a:lumOff val="402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Support our whole school community</a:t>
          </a:r>
        </a:p>
      </dsp:txBody>
      <dsp:txXfrm>
        <a:off x="45235" y="1130721"/>
        <a:ext cx="8030974" cy="836169"/>
      </dsp:txXfrm>
    </dsp:sp>
    <dsp:sp modelId="{E73F9829-E237-41B0-A2EB-51C0E0E3349C}">
      <dsp:nvSpPr>
        <dsp:cNvPr id="0" name=""/>
        <dsp:cNvSpPr/>
      </dsp:nvSpPr>
      <dsp:spPr>
        <a:xfrm>
          <a:off x="0" y="2081246"/>
          <a:ext cx="8121444" cy="926639"/>
        </a:xfrm>
        <a:prstGeom prst="roundRect">
          <a:avLst/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Support key students in need of an alternative provision to school</a:t>
          </a:r>
        </a:p>
      </dsp:txBody>
      <dsp:txXfrm>
        <a:off x="45235" y="2126481"/>
        <a:ext cx="8030974" cy="836169"/>
      </dsp:txXfrm>
    </dsp:sp>
    <dsp:sp modelId="{D9A03312-699D-4772-B310-5922A422B3A3}">
      <dsp:nvSpPr>
        <dsp:cNvPr id="0" name=""/>
        <dsp:cNvSpPr/>
      </dsp:nvSpPr>
      <dsp:spPr>
        <a:xfrm>
          <a:off x="0" y="3077006"/>
          <a:ext cx="8121444" cy="926639"/>
        </a:xfrm>
        <a:prstGeom prst="roundRect">
          <a:avLst/>
        </a:prstGeom>
        <a:solidFill>
          <a:schemeClr val="accent3">
            <a:hueOff val="13196506"/>
            <a:satOff val="-30066"/>
            <a:lumOff val="1206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Support students in “bridging back” to mainstream school</a:t>
          </a:r>
        </a:p>
      </dsp:txBody>
      <dsp:txXfrm>
        <a:off x="45235" y="3122241"/>
        <a:ext cx="8030974" cy="836169"/>
      </dsp:txXfrm>
    </dsp:sp>
    <dsp:sp modelId="{8F229C04-5231-4EA0-B056-2D93256A4261}">
      <dsp:nvSpPr>
        <dsp:cNvPr id="0" name=""/>
        <dsp:cNvSpPr/>
      </dsp:nvSpPr>
      <dsp:spPr>
        <a:xfrm>
          <a:off x="0" y="4054613"/>
          <a:ext cx="8121444" cy="926639"/>
        </a:xfrm>
        <a:prstGeom prst="roundRect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Adding a more solution-focus to our R4L processes</a:t>
          </a:r>
        </a:p>
      </dsp:txBody>
      <dsp:txXfrm>
        <a:off x="45235" y="4099848"/>
        <a:ext cx="8030974" cy="836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F5AE2-BC96-4BB9-9B92-54A480FFCCDD}">
      <dsp:nvSpPr>
        <dsp:cNvPr id="0" name=""/>
        <dsp:cNvSpPr/>
      </dsp:nvSpPr>
      <dsp:spPr>
        <a:xfrm>
          <a:off x="0" y="89757"/>
          <a:ext cx="8121444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effectLst/>
              <a:latin typeface="Trebuchet MS"/>
            </a:rPr>
            <a:t>Alternative Core Provision</a:t>
          </a:r>
          <a:endParaRPr lang="en-GB" sz="2300" u="none" kern="1200" dirty="0"/>
        </a:p>
      </dsp:txBody>
      <dsp:txXfrm>
        <a:off x="26273" y="116030"/>
        <a:ext cx="8068898" cy="485654"/>
      </dsp:txXfrm>
    </dsp:sp>
    <dsp:sp modelId="{972095CB-2DCC-4A76-AA58-53847FE6CE91}">
      <dsp:nvSpPr>
        <dsp:cNvPr id="0" name=""/>
        <dsp:cNvSpPr/>
      </dsp:nvSpPr>
      <dsp:spPr>
        <a:xfrm>
          <a:off x="0" y="694198"/>
          <a:ext cx="8121444" cy="538200"/>
        </a:xfrm>
        <a:prstGeom prst="roundRect">
          <a:avLst/>
        </a:prstGeom>
        <a:solidFill>
          <a:schemeClr val="accent3">
            <a:hueOff val="2199418"/>
            <a:satOff val="-5011"/>
            <a:lumOff val="201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effectLst/>
              <a:latin typeface="Trebuchet MS"/>
            </a:rPr>
            <a:t>Bespoke Bridge Provision </a:t>
          </a:r>
          <a:endParaRPr lang="en-GB" sz="2300" u="none" kern="1200" dirty="0"/>
        </a:p>
      </dsp:txBody>
      <dsp:txXfrm>
        <a:off x="26273" y="720471"/>
        <a:ext cx="8068898" cy="485654"/>
      </dsp:txXfrm>
    </dsp:sp>
    <dsp:sp modelId="{F95A4CCB-BFE9-495D-8E1A-837AE2C034C4}">
      <dsp:nvSpPr>
        <dsp:cNvPr id="0" name=""/>
        <dsp:cNvSpPr/>
      </dsp:nvSpPr>
      <dsp:spPr>
        <a:xfrm>
          <a:off x="0" y="1298638"/>
          <a:ext cx="8121444" cy="538200"/>
        </a:xfrm>
        <a:prstGeom prst="roundRect">
          <a:avLst/>
        </a:prstGeom>
        <a:solidFill>
          <a:schemeClr val="accent3">
            <a:hueOff val="4398836"/>
            <a:satOff val="-10022"/>
            <a:lumOff val="402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effectLst/>
              <a:latin typeface="Trebuchet MS"/>
            </a:rPr>
            <a:t>R4L – Serious issues/Challenging Students</a:t>
          </a:r>
          <a:endParaRPr lang="en-GB" sz="2300" u="none" kern="1200" dirty="0"/>
        </a:p>
      </dsp:txBody>
      <dsp:txXfrm>
        <a:off x="26273" y="1324911"/>
        <a:ext cx="8068898" cy="485654"/>
      </dsp:txXfrm>
    </dsp:sp>
    <dsp:sp modelId="{9FB5ADC7-4EA5-4B3F-ACC9-249271E666D7}">
      <dsp:nvSpPr>
        <dsp:cNvPr id="0" name=""/>
        <dsp:cNvSpPr/>
      </dsp:nvSpPr>
      <dsp:spPr>
        <a:xfrm>
          <a:off x="0" y="1903078"/>
          <a:ext cx="8121444" cy="538200"/>
        </a:xfrm>
        <a:prstGeom prst="roundRect">
          <a:avLst/>
        </a:prstGeom>
        <a:solidFill>
          <a:schemeClr val="accent3">
            <a:hueOff val="6598253"/>
            <a:satOff val="-15033"/>
            <a:lumOff val="603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effectLst/>
              <a:latin typeface="Trebuchet MS"/>
            </a:rPr>
            <a:t>Community Resolution</a:t>
          </a:r>
          <a:endParaRPr lang="en-GB" sz="2300" u="none" kern="1200" dirty="0"/>
        </a:p>
      </dsp:txBody>
      <dsp:txXfrm>
        <a:off x="26273" y="1929351"/>
        <a:ext cx="8068898" cy="485654"/>
      </dsp:txXfrm>
    </dsp:sp>
    <dsp:sp modelId="{7EE34BA2-BEE9-4070-9DAA-ECEA2641D457}">
      <dsp:nvSpPr>
        <dsp:cNvPr id="0" name=""/>
        <dsp:cNvSpPr/>
      </dsp:nvSpPr>
      <dsp:spPr>
        <a:xfrm>
          <a:off x="0" y="2507518"/>
          <a:ext cx="8121444" cy="538200"/>
        </a:xfrm>
        <a:prstGeom prst="roundRect">
          <a:avLst/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effectLst/>
              <a:latin typeface="Trebuchet MS"/>
            </a:rPr>
            <a:t>RES Room</a:t>
          </a:r>
          <a:r>
            <a:rPr lang="en-GB" sz="2300" b="1" u="none" kern="1200" dirty="0">
              <a:latin typeface="Trebuchet MS"/>
            </a:rPr>
            <a:t>/LRC</a:t>
          </a:r>
          <a:endParaRPr lang="en-GB" sz="2300" u="none" kern="1200" dirty="0"/>
        </a:p>
      </dsp:txBody>
      <dsp:txXfrm>
        <a:off x="26273" y="2533791"/>
        <a:ext cx="8068898" cy="485654"/>
      </dsp:txXfrm>
    </dsp:sp>
    <dsp:sp modelId="{2BA4EAFF-2CC0-44CA-B7C8-679A3EA11028}">
      <dsp:nvSpPr>
        <dsp:cNvPr id="0" name=""/>
        <dsp:cNvSpPr/>
      </dsp:nvSpPr>
      <dsp:spPr>
        <a:xfrm>
          <a:off x="0" y="3111958"/>
          <a:ext cx="8121444" cy="538200"/>
        </a:xfrm>
        <a:prstGeom prst="roundRect">
          <a:avLst/>
        </a:prstGeom>
        <a:solidFill>
          <a:schemeClr val="accent3">
            <a:hueOff val="10997089"/>
            <a:satOff val="-25055"/>
            <a:lumOff val="1005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effectLst/>
              <a:latin typeface="Trebuchet MS"/>
            </a:rPr>
            <a:t>Targeted Interventions</a:t>
          </a:r>
          <a:endParaRPr lang="en-GB" sz="2300" u="none" kern="1200" dirty="0"/>
        </a:p>
      </dsp:txBody>
      <dsp:txXfrm>
        <a:off x="26273" y="3138231"/>
        <a:ext cx="8068898" cy="485654"/>
      </dsp:txXfrm>
    </dsp:sp>
    <dsp:sp modelId="{76685BDE-2FA5-4658-B6E4-A3CC8386DDF0}">
      <dsp:nvSpPr>
        <dsp:cNvPr id="0" name=""/>
        <dsp:cNvSpPr/>
      </dsp:nvSpPr>
      <dsp:spPr>
        <a:xfrm>
          <a:off x="0" y="3716398"/>
          <a:ext cx="8121444" cy="538200"/>
        </a:xfrm>
        <a:prstGeom prst="roundRect">
          <a:avLst/>
        </a:prstGeom>
        <a:solidFill>
          <a:schemeClr val="accent3">
            <a:hueOff val="13196506"/>
            <a:satOff val="-30066"/>
            <a:lumOff val="1206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effectLst/>
              <a:latin typeface="Trebuchet MS" panose="020B0603020202020204" pitchFamily="34" charset="0"/>
            </a:rPr>
            <a:t>Skills4Life Option</a:t>
          </a:r>
          <a:endParaRPr lang="en-GB" sz="2300" u="none" kern="1200" dirty="0"/>
        </a:p>
      </dsp:txBody>
      <dsp:txXfrm>
        <a:off x="26273" y="3742671"/>
        <a:ext cx="8068898" cy="485654"/>
      </dsp:txXfrm>
    </dsp:sp>
    <dsp:sp modelId="{B7C066D0-D2F1-4E91-91B0-355EFCDCED8C}">
      <dsp:nvSpPr>
        <dsp:cNvPr id="0" name=""/>
        <dsp:cNvSpPr/>
      </dsp:nvSpPr>
      <dsp:spPr>
        <a:xfrm>
          <a:off x="0" y="4320838"/>
          <a:ext cx="8121444" cy="538200"/>
        </a:xfrm>
        <a:prstGeom prst="roundRect">
          <a:avLst/>
        </a:prstGeom>
        <a:solidFill>
          <a:schemeClr val="accent3">
            <a:hueOff val="15395925"/>
            <a:satOff val="-35077"/>
            <a:lumOff val="1407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0" u="none" kern="1200" dirty="0">
              <a:effectLst/>
              <a:latin typeface="Trebuchet MS"/>
            </a:rPr>
            <a:t>Mentoring 1-to-1/small group</a:t>
          </a:r>
          <a:endParaRPr lang="en-GB" sz="2300" u="none" kern="1200" dirty="0"/>
        </a:p>
      </dsp:txBody>
      <dsp:txXfrm>
        <a:off x="26273" y="4347111"/>
        <a:ext cx="8068898" cy="485654"/>
      </dsp:txXfrm>
    </dsp:sp>
    <dsp:sp modelId="{B4767157-7DE8-4BD6-975F-96D0FA4DCCE8}">
      <dsp:nvSpPr>
        <dsp:cNvPr id="0" name=""/>
        <dsp:cNvSpPr/>
      </dsp:nvSpPr>
      <dsp:spPr>
        <a:xfrm>
          <a:off x="0" y="4925278"/>
          <a:ext cx="8121444" cy="538200"/>
        </a:xfrm>
        <a:prstGeom prst="roundRect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u="none" kern="1200" dirty="0">
              <a:latin typeface="Trebuchet MS"/>
            </a:rPr>
            <a:t>Breakfast Club (8am)</a:t>
          </a:r>
          <a:endParaRPr lang="en-GB" sz="2300" u="none" kern="1200" dirty="0"/>
        </a:p>
      </dsp:txBody>
      <dsp:txXfrm>
        <a:off x="26273" y="4951551"/>
        <a:ext cx="8068898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3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7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46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75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58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48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3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33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79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6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951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164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9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297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12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141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260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188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54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67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46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817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092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160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739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14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21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8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16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43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9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52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68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603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878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27" y="3949096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JuLY</a:t>
            </a:r>
            <a:r>
              <a:rPr lang="en-GB" dirty="0">
                <a:solidFill>
                  <a:srgbClr val="FFFFFF"/>
                </a:solidFill>
              </a:rPr>
              <a:t> 2022</a:t>
            </a:r>
          </a:p>
        </p:txBody>
      </p:sp>
      <p:pic>
        <p:nvPicPr>
          <p:cNvPr id="1028" name="Picture 4" descr="&amp;#39;Special schools need to find the holy grail of truly integrated provision&amp;#39;  | Tes News">
            <a:extLst>
              <a:ext uri="{FF2B5EF4-FFF2-40B4-BE49-F238E27FC236}">
                <a16:creationId xmlns:a16="http://schemas.microsoft.com/office/drawing/2014/main" id="{6A758A4F-6E21-4268-B1EC-4C88E236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DA1A3"/>
              </a:clrFrom>
              <a:clrTo>
                <a:srgbClr val="ADA1A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8" b="99852" l="9872" r="89931">
                        <a14:foregroundMark x1="16782" y1="6963" x2="16782" y2="6963"/>
                        <a14:foregroundMark x1="16091" y1="4296" x2="16091" y2="4296"/>
                        <a14:foregroundMark x1="75025" y1="29481" x2="75025" y2="29481"/>
                        <a14:foregroundMark x1="69299" y1="72296" x2="69299" y2="72296"/>
                        <a14:foregroundMark x1="71767" y1="67407" x2="71767" y2="67407"/>
                        <a14:foregroundMark x1="71273" y1="73037" x2="71273" y2="73037"/>
                        <a14:foregroundMark x1="71471" y1="69037" x2="64166" y2="99852"/>
                        <a14:foregroundMark x1="63672" y1="62222" x2="53406" y2="99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32" y="-50887"/>
            <a:ext cx="10368449" cy="690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374318"/>
            <a:ext cx="6998208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Integrated Services Provision Plan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5BFE-C0FA-43B4-AC49-721C71B0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r>
              <a:rPr lang="en-GB" sz="4000" b="1" cap="none" dirty="0">
                <a:effectLst/>
              </a:rPr>
              <a:t>Setting the scene…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F7A43-2609-4200-BD28-E4A62BD1A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07690"/>
            <a:ext cx="9905999" cy="52700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ffectLst/>
              </a:rPr>
              <a:t>Improving opportunities for an important minority of students </a:t>
            </a:r>
          </a:p>
          <a:p>
            <a:r>
              <a:rPr lang="en-GB" dirty="0">
                <a:effectLst/>
              </a:rPr>
              <a:t>Supporting all colleagues and all students </a:t>
            </a:r>
          </a:p>
          <a:p>
            <a:r>
              <a:rPr lang="en-GB" dirty="0">
                <a:effectLst/>
              </a:rPr>
              <a:t>Keeping young people safe </a:t>
            </a:r>
          </a:p>
          <a:p>
            <a:r>
              <a:rPr lang="en-GB" dirty="0">
                <a:effectLst/>
              </a:rPr>
              <a:t>Acknowledging workload pressures and forging new ways of working </a:t>
            </a:r>
          </a:p>
          <a:p>
            <a:r>
              <a:rPr lang="en-GB" dirty="0">
                <a:effectLst/>
              </a:rPr>
              <a:t>Maximising capacity – especially with limited resources</a:t>
            </a:r>
            <a:r>
              <a:rPr lang="en-GB" dirty="0"/>
              <a:t> 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95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F89B-2570-4B3F-AAB3-2A64E4B7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05" y="236909"/>
            <a:ext cx="10078065" cy="1478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cap="none" dirty="0"/>
              <a:t>Students who present most challenge/risk are as follows: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B44334-21E1-4A4F-ABCE-B03272D65D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39634723"/>
              </p:ext>
            </p:extLst>
          </p:nvPr>
        </p:nvGraphicFramePr>
        <p:xfrm>
          <a:off x="2290762" y="1715479"/>
          <a:ext cx="7610475" cy="461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654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F89B-2570-4B3F-AAB3-2A64E4B7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69" y="610650"/>
            <a:ext cx="6909620" cy="369648"/>
          </a:xfrm>
        </p:spPr>
        <p:txBody>
          <a:bodyPr>
            <a:noAutofit/>
          </a:bodyPr>
          <a:lstStyle/>
          <a:p>
            <a:r>
              <a:rPr lang="en-GB" sz="4000" b="1" cap="none" dirty="0"/>
              <a:t>Expected outcomes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B44334-21E1-4A4F-ABCE-B03272D65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806188"/>
              </p:ext>
            </p:extLst>
          </p:nvPr>
        </p:nvGraphicFramePr>
        <p:xfrm>
          <a:off x="2035278" y="1374583"/>
          <a:ext cx="8121444" cy="508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75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78EA-0D4F-424C-B2BB-78FD7AE2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327515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GB" cap="none" dirty="0"/>
              <a:t>Inclusion – SEND</a:t>
            </a:r>
            <a:br>
              <a:rPr lang="en-GB" cap="none" dirty="0"/>
            </a:br>
            <a:r>
              <a:rPr lang="en-GB" cap="none" dirty="0"/>
              <a:t>G</a:t>
            </a:r>
            <a:r>
              <a:rPr lang="en-GB" sz="3600" cap="none" dirty="0"/>
              <a:t>reater working together with Bridge, </a:t>
            </a:r>
            <a:br>
              <a:rPr lang="en-GB" sz="3600" cap="none" dirty="0"/>
            </a:br>
            <a:r>
              <a:rPr lang="en-GB" sz="3600" cap="none" dirty="0"/>
              <a:t>pragmatic use of space</a:t>
            </a:r>
            <a:endParaRPr lang="en-GB" cap="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58F7-A0D4-481E-9A79-9692FA1BF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608514"/>
          </a:xfrm>
        </p:spPr>
        <p:txBody>
          <a:bodyPr>
            <a:normAutofit/>
          </a:bodyPr>
          <a:lstStyle/>
          <a:p>
            <a:r>
              <a:rPr lang="en-GB" dirty="0"/>
              <a:t>Futures KS3&amp;4</a:t>
            </a:r>
          </a:p>
          <a:p>
            <a:r>
              <a:rPr lang="en-GB" dirty="0"/>
              <a:t>Annual Reviews</a:t>
            </a:r>
          </a:p>
          <a:p>
            <a:r>
              <a:rPr lang="en-GB" dirty="0"/>
              <a:t>CARM/PARM</a:t>
            </a:r>
          </a:p>
          <a:p>
            <a:r>
              <a:rPr lang="en-GB" dirty="0"/>
              <a:t>Catch-Up Reading</a:t>
            </a:r>
          </a:p>
          <a:p>
            <a:r>
              <a:rPr lang="en-GB" dirty="0"/>
              <a:t>Social Skills Intervention</a:t>
            </a:r>
          </a:p>
          <a:p>
            <a:r>
              <a:rPr lang="en-GB" dirty="0"/>
              <a:t>Anger Management</a:t>
            </a:r>
          </a:p>
          <a:p>
            <a:r>
              <a:rPr lang="en-GB" dirty="0"/>
              <a:t>Physio</a:t>
            </a:r>
          </a:p>
          <a:p>
            <a:r>
              <a:rPr lang="en-GB" dirty="0"/>
              <a:t>Sound 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04E6A4-2B90-4A19-AAC7-8CC1393AC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4608514"/>
          </a:xfrm>
        </p:spPr>
        <p:txBody>
          <a:bodyPr>
            <a:normAutofit/>
          </a:bodyPr>
          <a:lstStyle/>
          <a:p>
            <a:r>
              <a:rPr lang="en-GB" dirty="0"/>
              <a:t>Mentoring 1-to-1</a:t>
            </a:r>
          </a:p>
          <a:p>
            <a:r>
              <a:rPr lang="en-GB" dirty="0"/>
              <a:t>SALT</a:t>
            </a:r>
          </a:p>
          <a:p>
            <a:r>
              <a:rPr lang="en-GB" dirty="0"/>
              <a:t>Safe Place/Time Out</a:t>
            </a:r>
          </a:p>
          <a:p>
            <a:r>
              <a:rPr lang="en-GB" dirty="0"/>
              <a:t>EAA, 1-to-1 Exam Catch-up</a:t>
            </a:r>
          </a:p>
          <a:p>
            <a:r>
              <a:rPr lang="en-GB" dirty="0"/>
              <a:t>Dyslexia Assessments</a:t>
            </a:r>
          </a:p>
          <a:p>
            <a:r>
              <a:rPr lang="en-GB" dirty="0"/>
              <a:t>Handwriting Surgery</a:t>
            </a:r>
          </a:p>
          <a:p>
            <a:r>
              <a:rPr lang="en-GB" dirty="0"/>
              <a:t>Young Carers</a:t>
            </a:r>
          </a:p>
          <a:p>
            <a:r>
              <a:rPr lang="en-GB" dirty="0"/>
              <a:t>Break/Tutor Time Clubs</a:t>
            </a:r>
          </a:p>
        </p:txBody>
      </p:sp>
    </p:spTree>
    <p:extLst>
      <p:ext uri="{BB962C8B-B14F-4D97-AF65-F5344CB8AC3E}">
        <p14:creationId xmlns:p14="http://schemas.microsoft.com/office/powerpoint/2010/main" val="28679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F89B-2570-4B3F-AAB3-2A64E4B7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69" y="610650"/>
            <a:ext cx="6909620" cy="369648"/>
          </a:xfrm>
        </p:spPr>
        <p:txBody>
          <a:bodyPr>
            <a:noAutofit/>
          </a:bodyPr>
          <a:lstStyle/>
          <a:p>
            <a:r>
              <a:rPr lang="en-GB" sz="4000" b="1" cap="none" dirty="0"/>
              <a:t>Bridge Provision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B44334-21E1-4A4F-ABCE-B03272D65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915120"/>
              </p:ext>
            </p:extLst>
          </p:nvPr>
        </p:nvGraphicFramePr>
        <p:xfrm>
          <a:off x="2035278" y="1248698"/>
          <a:ext cx="8121444" cy="555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1C24887E-20BE-4ADB-A09E-A741EB994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22" y="-29477"/>
            <a:ext cx="3099578" cy="12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4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27C6-1980-4330-981B-80476CEC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5344731" cy="3112234"/>
          </a:xfrm>
        </p:spPr>
        <p:txBody>
          <a:bodyPr>
            <a:normAutofit/>
          </a:bodyPr>
          <a:lstStyle/>
          <a:p>
            <a:r>
              <a:rPr lang="en-GB" sz="4000" cap="none" dirty="0"/>
              <a:t>Questions and </a:t>
            </a:r>
            <a:br>
              <a:rPr lang="en-GB" sz="4000" cap="none" dirty="0"/>
            </a:br>
            <a:r>
              <a:rPr lang="en-GB" sz="4000" cap="none" dirty="0"/>
              <a:t>thank you </a:t>
            </a:r>
          </a:p>
        </p:txBody>
      </p:sp>
      <p:pic>
        <p:nvPicPr>
          <p:cNvPr id="2050" name="Picture 2" descr="Questioning Techniques | letstalkaboutscience">
            <a:extLst>
              <a:ext uri="{FF2B5EF4-FFF2-40B4-BE49-F238E27FC236}">
                <a16:creationId xmlns:a16="http://schemas.microsoft.com/office/drawing/2014/main" id="{D5032DEB-7E28-455A-BDB4-3A12F7D9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463">
            <a:off x="6388607" y="207958"/>
            <a:ext cx="4421505" cy="64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39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1_Circui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A05FB393ECA42A45F8505DDD2E000" ma:contentTypeVersion="13" ma:contentTypeDescription="Create a new document." ma:contentTypeScope="" ma:versionID="5c47c51568fc4e44efa1522f06120f74">
  <xsd:schema xmlns:xsd="http://www.w3.org/2001/XMLSchema" xmlns:xs="http://www.w3.org/2001/XMLSchema" xmlns:p="http://schemas.microsoft.com/office/2006/metadata/properties" xmlns:ns3="f437bb92-adae-4122-85e1-705853c39102" xmlns:ns4="a3253ee8-f3ea-406f-a506-829a08fda974" targetNamespace="http://schemas.microsoft.com/office/2006/metadata/properties" ma:root="true" ma:fieldsID="28c9b98dad9ebb75be3f5d98d7d5879d" ns3:_="" ns4:_="">
    <xsd:import namespace="f437bb92-adae-4122-85e1-705853c39102"/>
    <xsd:import namespace="a3253ee8-f3ea-406f-a506-829a08fda9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7bb92-adae-4122-85e1-705853c391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53ee8-f3ea-406f-a506-829a08fda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29DE9D-57C1-40E8-8242-C511522FD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BF0E3-4D52-4D46-A024-4304AF590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7bb92-adae-4122-85e1-705853c39102"/>
    <ds:schemaRef ds:uri="a3253ee8-f3ea-406f-a506-829a08fda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DA3C85-B4C1-49B9-9CA5-6BE7219443E5}">
  <ds:schemaRefs>
    <ds:schemaRef ds:uri="http://purl.org/dc/dcmitype/"/>
    <ds:schemaRef ds:uri="f437bb92-adae-4122-85e1-705853c39102"/>
    <ds:schemaRef ds:uri="http://purl.org/dc/elements/1.1/"/>
    <ds:schemaRef ds:uri="http://schemas.microsoft.com/office/2006/metadata/properties"/>
    <ds:schemaRef ds:uri="http://schemas.microsoft.com/office/2006/documentManagement/types"/>
    <ds:schemaRef ds:uri="a3253ee8-f3ea-406f-a506-829a08fda97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258</TotalTime>
  <Words>247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1_Circuit</vt:lpstr>
      <vt:lpstr>Integrated Services Provision Plan</vt:lpstr>
      <vt:lpstr>Setting the scene…</vt:lpstr>
      <vt:lpstr>Students who present most challenge/risk are as follows: </vt:lpstr>
      <vt:lpstr>Expected outcomes</vt:lpstr>
      <vt:lpstr>Inclusion – SEND Greater working together with Bridge,  pragmatic use of space</vt:lpstr>
      <vt:lpstr>Bridge Provision </vt:lpstr>
      <vt:lpstr>Questions and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</dc:creator>
  <cp:lastModifiedBy>Kathryn Kellagher</cp:lastModifiedBy>
  <cp:revision>175</cp:revision>
  <dcterms:created xsi:type="dcterms:W3CDTF">2021-06-15T19:50:12Z</dcterms:created>
  <dcterms:modified xsi:type="dcterms:W3CDTF">2022-07-04T12:22:07Z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0x010100EE7A05FB393ECA42A45F8505DDD2E000</vt:lpwstr>
  </property>
</Properties>
</file>