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5143500" type="screen16x9"/>
  <p:notesSz cx="6858000" cy="9144000"/>
  <p:embeddedFontLst>
    <p:embeddedFont>
      <p:font typeface="Comfortaa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7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d2c9aa12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d2c9aa12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2d2c9aa12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2d2c9aa12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d2c9aa12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d2c9aa12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2d2c9aa12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2d2c9aa12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2d2c9aa12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2d2c9aa12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2d2c9aa12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2d2c9aa12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2d2c9aa12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2d2c9aa12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2d2c9aa12_0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2d2c9aa12_0_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2d2c9aa12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2d2c9aa12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d2c9aa12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d2c9aa12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2d2c9aa12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2d2c9aa12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d2c9aa12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d2c9aa12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2d2c9aa12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2d2c9aa12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2d2c9aa12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2d2c9aa12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2d2c9aa12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2d2c9aa12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d2c9aa12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d2c9aa12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2d2c9aa12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2d2c9aa12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videnceforlearning.net/recoverycurriculum/#mentalhealth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3551275"/>
            <a:ext cx="91440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“The curriculum is the servant of the child not the master”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Professor Barry Carpenter July 2020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1342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5 Levers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0" name="Google Shape;130;p22" descr="Andrew Hainen / Tags / lever | Dribbb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563" y="2263650"/>
            <a:ext cx="3108875" cy="23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311700" y="1105625"/>
            <a:ext cx="3978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Lever 1: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GB" sz="22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elationships</a:t>
            </a: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11700" y="1041500"/>
            <a:ext cx="36762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Lever 2: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Community</a:t>
            </a: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 rotWithShape="1">
          <a:blip r:embed="rId4">
            <a:alphaModFix/>
          </a:blip>
          <a:srcRect l="22161" t="23507" r="38573" b="12369"/>
          <a:stretch/>
        </p:blipFill>
        <p:spPr>
          <a:xfrm>
            <a:off x="2823875" y="197825"/>
            <a:ext cx="5221952" cy="479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445000" y="1071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Lever 3: 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Transparent Curriculum</a:t>
            </a: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l="21284" t="14806" r="22614" b="11490"/>
          <a:stretch/>
        </p:blipFill>
        <p:spPr>
          <a:xfrm rot="610038">
            <a:off x="3723084" y="1505567"/>
            <a:ext cx="4849980" cy="358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398450" y="919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Lever 4: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Metacognition</a:t>
            </a: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62" name="Google Shape;162;p26" descr="88 Back-to-School Bulletin Board Ideas from Creative Teacher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635" y="962025"/>
            <a:ext cx="3775340" cy="21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descr="Oh! What a Lovely Lockdown!: A social distancing adventure for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517562">
            <a:off x="704750" y="2456337"/>
            <a:ext cx="2895600" cy="36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 descr="How the shift to remote learning might affect students ..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125" y="2753775"/>
            <a:ext cx="3744049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311700" y="999050"/>
            <a:ext cx="3781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omfortaa"/>
                <a:ea typeface="Comfortaa"/>
                <a:cs typeface="Comfortaa"/>
                <a:sym typeface="Comfortaa"/>
              </a:rPr>
              <a:t>Lever 5: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Space 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5" y="36325"/>
            <a:ext cx="9079422" cy="51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250" y="2217000"/>
            <a:ext cx="5572850" cy="27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 txBox="1"/>
          <p:nvPr/>
        </p:nvSpPr>
        <p:spPr>
          <a:xfrm>
            <a:off x="272400" y="1358325"/>
            <a:ext cx="85992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u="sng">
                <a:solidFill>
                  <a:schemeClr val="hlink"/>
                </a:solidFill>
                <a:hlinkClick r:id="rId5"/>
              </a:rPr>
              <a:t>https://www.evidenceforlearning.net/recoverycurriculum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66150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What are they experiencing?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82750" y="1793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There have been areas of loss identified. What do you think they are?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900" y="970750"/>
            <a:ext cx="317182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10400" y="1638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Loss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Routine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Structure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Friendship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Opportunity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Freedom 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6" descr="How to Stop a Panic Attack before things get really ba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725" y="1375900"/>
            <a:ext cx="4622625" cy="32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982750" y="1793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This has led to  psychological consequences and symptoms.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List one. 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900" y="970750"/>
            <a:ext cx="3171825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10400" y="1638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Consequences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Bereavement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Attachment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Anxiety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Trauma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663000" y="23601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Healing &amp; Rebuilding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5" name="Google Shape;105;p19" descr="4 expressive Art - Art Abys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550" y="1105625"/>
            <a:ext cx="3289018" cy="38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20" descr="How to Deal with Panic Attacks While in School (with Pictur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6209" y="1844688"/>
            <a:ext cx="3841967" cy="28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410400" y="16389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Consequences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Bereavement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Attachment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Anxiety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omfortaa"/>
              <a:buChar char="●"/>
            </a:pPr>
            <a:r>
              <a:rPr lang="en-GB" sz="2300">
                <a:latin typeface="Comfortaa"/>
                <a:ea typeface="Comfortaa"/>
                <a:cs typeface="Comfortaa"/>
                <a:sym typeface="Comfortaa"/>
              </a:rPr>
              <a:t>Trauma</a:t>
            </a:r>
            <a:endParaRPr sz="2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239225" y="2772625"/>
            <a:ext cx="5697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latin typeface="Comfortaa"/>
                <a:ea typeface="Comfortaa"/>
                <a:cs typeface="Comfortaa"/>
                <a:sym typeface="Comfortaa"/>
              </a:rPr>
              <a:t>+</a:t>
            </a:r>
            <a:endParaRPr sz="4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8262600" y="2843625"/>
            <a:ext cx="5697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>
                <a:latin typeface="Comfortaa"/>
                <a:ea typeface="Comfortaa"/>
                <a:cs typeface="Comfortaa"/>
                <a:sym typeface="Comfortaa"/>
              </a:rPr>
              <a:t>=</a:t>
            </a:r>
            <a:endParaRPr sz="42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-219199" y="1105627"/>
            <a:ext cx="5170699" cy="52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245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Comfortaa"/>
                <a:ea typeface="Comfortaa"/>
                <a:cs typeface="Comfortaa"/>
                <a:sym typeface="Comfortaa"/>
              </a:rPr>
              <a:t>Recovery Curriculum</a:t>
            </a:r>
            <a:endParaRPr sz="3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2" name="Google Shape;122;p21" descr="Panic in the Time of Pandemic - Dr. Christopher Bader sheds som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388" y="1580725"/>
            <a:ext cx="4445225" cy="32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133</Words>
  <Application>Microsoft Office PowerPoint</Application>
  <PresentationFormat>On-screen Show (16:9)</PresentationFormat>
  <Paragraphs>60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Comfortaa</vt:lpstr>
      <vt:lpstr>Arial</vt:lpstr>
      <vt:lpstr>Simple Light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Recovery Curriculum</vt:lpstr>
      <vt:lpstr>PowerPoint Presentation</vt:lpstr>
      <vt:lpstr>Recovery Curriculum</vt:lpstr>
      <vt:lpstr>Recovery Curriculum</vt:lpstr>
      <vt:lpstr>Recovery Curriculum</vt:lpstr>
      <vt:lpstr>PowerPoint Presentation</vt:lpstr>
      <vt:lpstr>Recovery Curriculum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Curriculum</dc:title>
  <dc:creator>Jane Crawford</dc:creator>
  <cp:lastModifiedBy>Jane Crawford</cp:lastModifiedBy>
  <cp:revision>3</cp:revision>
  <dcterms:modified xsi:type="dcterms:W3CDTF">2020-12-07T14:39:11Z</dcterms:modified>
</cp:coreProperties>
</file>